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3"/>
  </p:notesMasterIdLst>
  <p:sldIdLst>
    <p:sldId id="256" r:id="rId5"/>
    <p:sldId id="304" r:id="rId6"/>
    <p:sldId id="305" r:id="rId7"/>
    <p:sldId id="308" r:id="rId8"/>
    <p:sldId id="309" r:id="rId9"/>
    <p:sldId id="310" r:id="rId10"/>
    <p:sldId id="311" r:id="rId11"/>
    <p:sldId id="312" r:id="rId12"/>
    <p:sldId id="313" r:id="rId13"/>
    <p:sldId id="307" r:id="rId14"/>
    <p:sldId id="306" r:id="rId15"/>
    <p:sldId id="302" r:id="rId16"/>
    <p:sldId id="272" r:id="rId17"/>
    <p:sldId id="257" r:id="rId18"/>
    <p:sldId id="283" r:id="rId19"/>
    <p:sldId id="284" r:id="rId20"/>
    <p:sldId id="277" r:id="rId21"/>
    <p:sldId id="258" r:id="rId22"/>
    <p:sldId id="271" r:id="rId23"/>
    <p:sldId id="285" r:id="rId24"/>
    <p:sldId id="286" r:id="rId25"/>
    <p:sldId id="259" r:id="rId26"/>
    <p:sldId id="282" r:id="rId27"/>
    <p:sldId id="274" r:id="rId28"/>
    <p:sldId id="275" r:id="rId29"/>
    <p:sldId id="261" r:id="rId30"/>
    <p:sldId id="278" r:id="rId31"/>
    <p:sldId id="279" r:id="rId32"/>
    <p:sldId id="281" r:id="rId33"/>
    <p:sldId id="265" r:id="rId34"/>
    <p:sldId id="280" r:id="rId35"/>
    <p:sldId id="260" r:id="rId36"/>
    <p:sldId id="268" r:id="rId37"/>
    <p:sldId id="269" r:id="rId38"/>
    <p:sldId id="263" r:id="rId39"/>
    <p:sldId id="270" r:id="rId40"/>
    <p:sldId id="267" r:id="rId41"/>
    <p:sldId id="30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BC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3" autoAdjust="0"/>
    <p:restoredTop sz="94007" autoAdjust="0"/>
  </p:normalViewPr>
  <p:slideViewPr>
    <p:cSldViewPr snapToGrid="0" showGuides="1">
      <p:cViewPr>
        <p:scale>
          <a:sx n="114" d="100"/>
          <a:sy n="114" d="100"/>
        </p:scale>
        <p:origin x="928" y="1104"/>
      </p:cViewPr>
      <p:guideLst>
        <p:guide orient="horz" pos="2160"/>
        <p:guide pos="3840"/>
      </p:guideLst>
    </p:cSldViewPr>
  </p:slideViewPr>
  <p:notesTextViewPr>
    <p:cViewPr>
      <p:scale>
        <a:sx n="1" d="1"/>
        <a:sy n="1" d="1"/>
      </p:scale>
      <p:origin x="0" y="0"/>
    </p:cViewPr>
  </p:notesTextViewPr>
  <p:sorterViewPr>
    <p:cViewPr varScale="1">
      <p:scale>
        <a:sx n="1" d="1"/>
        <a:sy n="1" d="1"/>
      </p:scale>
      <p:origin x="0" y="-75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772D-67CF-446E-AB14-873D70346968}" type="datetimeFigureOut">
              <a:rPr lang="en-GB" smtClean="0"/>
              <a:t>16/02/2024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4FF2C-5262-47ED-8A93-F0C639F12CB5}" type="slidenum">
              <a:rPr lang="en-GB" smtClean="0"/>
              <a:t>‹#›</a:t>
            </a:fld>
            <a:endParaRPr lang="en-GB"/>
          </a:p>
        </p:txBody>
      </p:sp>
    </p:spTree>
    <p:extLst>
      <p:ext uri="{BB962C8B-B14F-4D97-AF65-F5344CB8AC3E}">
        <p14:creationId xmlns:p14="http://schemas.microsoft.com/office/powerpoint/2010/main" val="107436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89B4FF2C-5262-47ED-8A93-F0C639F12CB5}" type="slidenum">
              <a:rPr lang="en-GB" smtClean="0"/>
              <a:t>1</a:t>
            </a:fld>
            <a:endParaRPr lang="en-GB"/>
          </a:p>
        </p:txBody>
      </p:sp>
    </p:spTree>
    <p:extLst>
      <p:ext uri="{BB962C8B-B14F-4D97-AF65-F5344CB8AC3E}">
        <p14:creationId xmlns:p14="http://schemas.microsoft.com/office/powerpoint/2010/main" val="3771269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FF2C-5262-47ED-8A93-F0C639F12CB5}" type="slidenum">
              <a:rPr lang="en-GB" smtClean="0"/>
              <a:t>10</a:t>
            </a:fld>
            <a:endParaRPr lang="en-GB"/>
          </a:p>
        </p:txBody>
      </p:sp>
    </p:spTree>
    <p:extLst>
      <p:ext uri="{BB962C8B-B14F-4D97-AF65-F5344CB8AC3E}">
        <p14:creationId xmlns:p14="http://schemas.microsoft.com/office/powerpoint/2010/main" val="208707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Dimitrina</a:t>
            </a:r>
            <a:endParaRPr lang="en-US" dirty="0"/>
          </a:p>
        </p:txBody>
      </p:sp>
      <p:sp>
        <p:nvSpPr>
          <p:cNvPr id="4" name="Slide Number Placeholder 3"/>
          <p:cNvSpPr>
            <a:spLocks noGrp="1"/>
          </p:cNvSpPr>
          <p:nvPr>
            <p:ph type="sldNum" sz="quarter" idx="5"/>
          </p:nvPr>
        </p:nvSpPr>
        <p:spPr/>
        <p:txBody>
          <a:bodyPr/>
          <a:lstStyle/>
          <a:p>
            <a:fld id="{89B4FF2C-5262-47ED-8A93-F0C639F12CB5}" type="slidenum">
              <a:rPr lang="en-GB" smtClean="0"/>
              <a:t>2</a:t>
            </a:fld>
            <a:endParaRPr lang="en-GB"/>
          </a:p>
        </p:txBody>
      </p:sp>
    </p:spTree>
    <p:extLst>
      <p:ext uri="{BB962C8B-B14F-4D97-AF65-F5344CB8AC3E}">
        <p14:creationId xmlns:p14="http://schemas.microsoft.com/office/powerpoint/2010/main" val="1391860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Safaa</a:t>
            </a:r>
            <a:endParaRPr lang="en-US" dirty="0"/>
          </a:p>
        </p:txBody>
      </p:sp>
      <p:sp>
        <p:nvSpPr>
          <p:cNvPr id="4" name="Slide Number Placeholder 3"/>
          <p:cNvSpPr>
            <a:spLocks noGrp="1"/>
          </p:cNvSpPr>
          <p:nvPr>
            <p:ph type="sldNum" sz="quarter" idx="5"/>
          </p:nvPr>
        </p:nvSpPr>
        <p:spPr/>
        <p:txBody>
          <a:bodyPr/>
          <a:lstStyle/>
          <a:p>
            <a:fld id="{89B4FF2C-5262-47ED-8A93-F0C639F12CB5}" type="slidenum">
              <a:rPr lang="en-GB" smtClean="0"/>
              <a:t>3</a:t>
            </a:fld>
            <a:endParaRPr lang="en-GB"/>
          </a:p>
        </p:txBody>
      </p:sp>
    </p:spTree>
    <p:extLst>
      <p:ext uri="{BB962C8B-B14F-4D97-AF65-F5344CB8AC3E}">
        <p14:creationId xmlns:p14="http://schemas.microsoft.com/office/powerpoint/2010/main" val="2774421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Safaa</a:t>
            </a:r>
            <a:r>
              <a:rPr lang="en-US" dirty="0"/>
              <a:t> - </a:t>
            </a:r>
            <a:r>
              <a:rPr lang="en-US" dirty="0" err="1"/>
              <a:t>css</a:t>
            </a:r>
            <a:r>
              <a:rPr lang="en-US" dirty="0"/>
              <a:t> stuff</a:t>
            </a:r>
          </a:p>
          <a:p>
            <a:r>
              <a:rPr lang="en-US" dirty="0"/>
              <a:t>Dimi &amp; Alexa - </a:t>
            </a:r>
            <a:r>
              <a:rPr lang="en-US" dirty="0" err="1"/>
              <a:t>tetris</a:t>
            </a:r>
            <a:r>
              <a:rPr lang="en-US" dirty="0"/>
              <a:t> stuff</a:t>
            </a:r>
          </a:p>
        </p:txBody>
      </p:sp>
      <p:sp>
        <p:nvSpPr>
          <p:cNvPr id="4" name="Slide Number Placeholder 3"/>
          <p:cNvSpPr>
            <a:spLocks noGrp="1"/>
          </p:cNvSpPr>
          <p:nvPr>
            <p:ph type="sldNum" sz="quarter" idx="5"/>
          </p:nvPr>
        </p:nvSpPr>
        <p:spPr/>
        <p:txBody>
          <a:bodyPr/>
          <a:lstStyle/>
          <a:p>
            <a:fld id="{89B4FF2C-5262-47ED-8A93-F0C639F12CB5}" type="slidenum">
              <a:rPr lang="en-GB" smtClean="0"/>
              <a:t>4</a:t>
            </a:fld>
            <a:endParaRPr lang="en-GB"/>
          </a:p>
        </p:txBody>
      </p:sp>
    </p:spTree>
    <p:extLst>
      <p:ext uri="{BB962C8B-B14F-4D97-AF65-F5344CB8AC3E}">
        <p14:creationId xmlns:p14="http://schemas.microsoft.com/office/powerpoint/2010/main" val="1722382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a:t>
            </a:r>
          </a:p>
        </p:txBody>
      </p:sp>
      <p:sp>
        <p:nvSpPr>
          <p:cNvPr id="4" name="Slide Number Placeholder 3"/>
          <p:cNvSpPr>
            <a:spLocks noGrp="1"/>
          </p:cNvSpPr>
          <p:nvPr>
            <p:ph type="sldNum" sz="quarter" idx="5"/>
          </p:nvPr>
        </p:nvSpPr>
        <p:spPr/>
        <p:txBody>
          <a:bodyPr/>
          <a:lstStyle/>
          <a:p>
            <a:fld id="{89B4FF2C-5262-47ED-8A93-F0C639F12CB5}" type="slidenum">
              <a:rPr lang="en-GB" smtClean="0"/>
              <a:t>5</a:t>
            </a:fld>
            <a:endParaRPr lang="en-GB"/>
          </a:p>
        </p:txBody>
      </p:sp>
    </p:spTree>
    <p:extLst>
      <p:ext uri="{BB962C8B-B14F-4D97-AF65-F5344CB8AC3E}">
        <p14:creationId xmlns:p14="http://schemas.microsoft.com/office/powerpoint/2010/main" val="2331256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Safaa</a:t>
            </a:r>
            <a:endParaRPr lang="en-US" dirty="0"/>
          </a:p>
        </p:txBody>
      </p:sp>
      <p:sp>
        <p:nvSpPr>
          <p:cNvPr id="4" name="Slide Number Placeholder 3"/>
          <p:cNvSpPr>
            <a:spLocks noGrp="1"/>
          </p:cNvSpPr>
          <p:nvPr>
            <p:ph type="sldNum" sz="quarter" idx="5"/>
          </p:nvPr>
        </p:nvSpPr>
        <p:spPr/>
        <p:txBody>
          <a:bodyPr/>
          <a:lstStyle/>
          <a:p>
            <a:fld id="{89B4FF2C-5262-47ED-8A93-F0C639F12CB5}" type="slidenum">
              <a:rPr lang="en-GB" smtClean="0"/>
              <a:t>6</a:t>
            </a:fld>
            <a:endParaRPr lang="en-GB"/>
          </a:p>
        </p:txBody>
      </p:sp>
    </p:spTree>
    <p:extLst>
      <p:ext uri="{BB962C8B-B14F-4D97-AF65-F5344CB8AC3E}">
        <p14:creationId xmlns:p14="http://schemas.microsoft.com/office/powerpoint/2010/main" val="342874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Dimi</a:t>
            </a:r>
          </a:p>
        </p:txBody>
      </p:sp>
      <p:sp>
        <p:nvSpPr>
          <p:cNvPr id="4" name="Slide Number Placeholder 3"/>
          <p:cNvSpPr>
            <a:spLocks noGrp="1"/>
          </p:cNvSpPr>
          <p:nvPr>
            <p:ph type="sldNum" sz="quarter" idx="5"/>
          </p:nvPr>
        </p:nvSpPr>
        <p:spPr/>
        <p:txBody>
          <a:bodyPr/>
          <a:lstStyle/>
          <a:p>
            <a:fld id="{89B4FF2C-5262-47ED-8A93-F0C639F12CB5}" type="slidenum">
              <a:rPr lang="en-GB" smtClean="0"/>
              <a:t>7</a:t>
            </a:fld>
            <a:endParaRPr lang="en-GB"/>
          </a:p>
        </p:txBody>
      </p:sp>
    </p:spTree>
    <p:extLst>
      <p:ext uri="{BB962C8B-B14F-4D97-AF65-F5344CB8AC3E}">
        <p14:creationId xmlns:p14="http://schemas.microsoft.com/office/powerpoint/2010/main" val="363518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Dimi</a:t>
            </a:r>
          </a:p>
        </p:txBody>
      </p:sp>
      <p:sp>
        <p:nvSpPr>
          <p:cNvPr id="4" name="Slide Number Placeholder 3"/>
          <p:cNvSpPr>
            <a:spLocks noGrp="1"/>
          </p:cNvSpPr>
          <p:nvPr>
            <p:ph type="sldNum" sz="quarter" idx="5"/>
          </p:nvPr>
        </p:nvSpPr>
        <p:spPr/>
        <p:txBody>
          <a:bodyPr/>
          <a:lstStyle/>
          <a:p>
            <a:fld id="{89B4FF2C-5262-47ED-8A93-F0C639F12CB5}" type="slidenum">
              <a:rPr lang="en-GB" smtClean="0"/>
              <a:t>8</a:t>
            </a:fld>
            <a:endParaRPr lang="en-GB"/>
          </a:p>
        </p:txBody>
      </p:sp>
    </p:spTree>
    <p:extLst>
      <p:ext uri="{BB962C8B-B14F-4D97-AF65-F5344CB8AC3E}">
        <p14:creationId xmlns:p14="http://schemas.microsoft.com/office/powerpoint/2010/main" val="818822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4FF2C-5262-47ED-8A93-F0C639F12CB5}" type="slidenum">
              <a:rPr lang="en-GB" smtClean="0"/>
              <a:t>9</a:t>
            </a:fld>
            <a:endParaRPr lang="en-GB"/>
          </a:p>
        </p:txBody>
      </p:sp>
    </p:spTree>
    <p:extLst>
      <p:ext uri="{BB962C8B-B14F-4D97-AF65-F5344CB8AC3E}">
        <p14:creationId xmlns:p14="http://schemas.microsoft.com/office/powerpoint/2010/main" val="4286226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2263-E540-41D2-927E-9B9FEFE75E93}"/>
              </a:ext>
            </a:extLst>
          </p:cNvPr>
          <p:cNvSpPr>
            <a:spLocks noGrp="1"/>
          </p:cNvSpPr>
          <p:nvPr>
            <p:ph type="ctrTitle"/>
          </p:nvPr>
        </p:nvSpPr>
        <p:spPr>
          <a:xfrm>
            <a:off x="444500" y="1198563"/>
            <a:ext cx="4142740" cy="2387600"/>
          </a:xfrm>
        </p:spPr>
        <p:txBody>
          <a:bodyPr anchor="b">
            <a:noAutofit/>
          </a:bodyPr>
          <a:lstStyle>
            <a:lvl1pPr algn="l">
              <a:defRPr sz="3600" b="1">
                <a:solidFill>
                  <a:schemeClr val="bg1"/>
                </a:solidFill>
                <a:latin typeface="+mn-lt"/>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0C3D9C6D-22EB-4489-B513-AA7C37FA5A3F}"/>
              </a:ext>
            </a:extLst>
          </p:cNvPr>
          <p:cNvSpPr>
            <a:spLocks noGrp="1"/>
          </p:cNvSpPr>
          <p:nvPr>
            <p:ph type="subTitle" idx="1"/>
          </p:nvPr>
        </p:nvSpPr>
        <p:spPr>
          <a:xfrm>
            <a:off x="444500" y="4003675"/>
            <a:ext cx="4142740" cy="1655762"/>
          </a:xfrm>
        </p:spPr>
        <p:txBody>
          <a:bodyPr>
            <a:no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30" name="Picture Placeholder 29">
            <a:extLst>
              <a:ext uri="{FF2B5EF4-FFF2-40B4-BE49-F238E27FC236}">
                <a16:creationId xmlns:a16="http://schemas.microsoft.com/office/drawing/2014/main" id="{8E2D8854-E37F-4E0B-96C4-205E65B7E3A3}"/>
              </a:ext>
            </a:extLst>
          </p:cNvPr>
          <p:cNvSpPr>
            <a:spLocks noGrp="1"/>
          </p:cNvSpPr>
          <p:nvPr>
            <p:ph type="pic" sz="quarter" idx="10" hasCustomPrompt="1"/>
          </p:nvPr>
        </p:nvSpPr>
        <p:spPr>
          <a:xfrm>
            <a:off x="0" y="0"/>
            <a:ext cx="12192000" cy="6858000"/>
          </a:xfrm>
        </p:spPr>
        <p:txBody>
          <a:bodyPr/>
          <a:lstStyle>
            <a:lvl1pPr>
              <a:defRPr/>
            </a:lvl1pPr>
          </a:lstStyle>
          <a:p>
            <a:r>
              <a:rPr lang="en-GB" dirty="0"/>
              <a:t>Click icon to add image then ‘Right-Click’ and choose ‘Send to back’</a:t>
            </a:r>
          </a:p>
        </p:txBody>
      </p:sp>
    </p:spTree>
    <p:extLst>
      <p:ext uri="{BB962C8B-B14F-4D97-AF65-F5344CB8AC3E}">
        <p14:creationId xmlns:p14="http://schemas.microsoft.com/office/powerpoint/2010/main" val="95576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x Content (Gre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E5D3CE-CAC0-4173-A774-2E886F3782B5}"/>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4F00758D-F2FC-42CF-8968-261B52DEDBAB}"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10" name="Content Placeholder 2">
            <a:extLst>
              <a:ext uri="{FF2B5EF4-FFF2-40B4-BE49-F238E27FC236}">
                <a16:creationId xmlns:a16="http://schemas.microsoft.com/office/drawing/2014/main" id="{D4D07608-3E0D-4D94-A59E-93039AE66941}"/>
              </a:ext>
            </a:extLst>
          </p:cNvPr>
          <p:cNvSpPr>
            <a:spLocks noGrp="1"/>
          </p:cNvSpPr>
          <p:nvPr>
            <p:ph idx="14"/>
          </p:nvPr>
        </p:nvSpPr>
        <p:spPr>
          <a:xfrm>
            <a:off x="5938375"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4115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x Team Me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b="1"/>
            </a:lvl1pPr>
            <a:lvl2pPr marL="0" indent="0">
              <a:buNone/>
              <a:defRPr/>
            </a:lvl2pPr>
            <a:lvl3pPr marL="180975" indent="-180975">
              <a:defRPr/>
            </a:lvl3pPr>
            <a:lvl4pPr marL="534988" indent="-173038">
              <a:defRPr/>
            </a:lvl4pPr>
            <a:lvl5pPr marL="896938" indent="-180975">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CFD0EDBD-2254-4DDD-AD3E-00EBB9C1DCEB}"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9" name="Rectangle 8">
            <a:extLst>
              <a:ext uri="{FF2B5EF4-FFF2-40B4-BE49-F238E27FC236}">
                <a16:creationId xmlns:a16="http://schemas.microsoft.com/office/drawing/2014/main" id="{E7EF4539-57ED-4133-B762-7CA1EDCBB7C1}"/>
              </a:ext>
            </a:extLst>
          </p:cNvPr>
          <p:cNvSpPr/>
          <p:nvPr/>
        </p:nvSpPr>
        <p:spPr>
          <a:xfrm>
            <a:off x="7926680" y="3115153"/>
            <a:ext cx="3060633" cy="3194207"/>
          </a:xfrm>
          <a:prstGeom prst="rect">
            <a:avLst/>
          </a:prstGeom>
          <a:solidFill>
            <a:schemeClr val="accent3"/>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E0F55CBC-F625-4CE2-BCE9-6685789163AB}"/>
              </a:ext>
            </a:extLst>
          </p:cNvPr>
          <p:cNvSpPr/>
          <p:nvPr/>
        </p:nvSpPr>
        <p:spPr>
          <a:xfrm>
            <a:off x="6705217" y="1952578"/>
            <a:ext cx="3255631" cy="3023553"/>
          </a:xfrm>
          <a:prstGeom prst="rect">
            <a:avLst/>
          </a:prstGeom>
          <a:solidFill>
            <a:schemeClr val="accent1"/>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5" name="Picture Placeholder 13">
            <a:extLst>
              <a:ext uri="{FF2B5EF4-FFF2-40B4-BE49-F238E27FC236}">
                <a16:creationId xmlns:a16="http://schemas.microsoft.com/office/drawing/2014/main" id="{463D4E5D-6E39-45A7-A4AD-9EBCC3B1928E}"/>
              </a:ext>
            </a:extLst>
          </p:cNvPr>
          <p:cNvSpPr>
            <a:spLocks noGrp="1"/>
          </p:cNvSpPr>
          <p:nvPr>
            <p:ph type="pic" sz="quarter" idx="13"/>
          </p:nvPr>
        </p:nvSpPr>
        <p:spPr>
          <a:xfrm>
            <a:off x="6791325" y="2035493"/>
            <a:ext cx="4100513" cy="4171950"/>
          </a:xfrm>
          <a:solidFill>
            <a:schemeClr val="bg2"/>
          </a:solidFill>
        </p:spPr>
        <p:txBody>
          <a:bodyPr/>
          <a:lstStyle/>
          <a:p>
            <a:r>
              <a:rPr lang="en-GB"/>
              <a:t>Click icon to add picture</a:t>
            </a:r>
            <a:endParaRPr lang="en-GB" dirty="0"/>
          </a:p>
        </p:txBody>
      </p:sp>
    </p:spTree>
    <p:extLst>
      <p:ext uri="{BB962C8B-B14F-4D97-AF65-F5344CB8AC3E}">
        <p14:creationId xmlns:p14="http://schemas.microsoft.com/office/powerpoint/2010/main" val="89489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x Team Member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12AC3B-79DA-4559-9045-95816A1482CB}"/>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71592B03-DA67-467A-8A7B-3196DD357E68}"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18" name="Rectangle 17">
            <a:extLst>
              <a:ext uri="{FF2B5EF4-FFF2-40B4-BE49-F238E27FC236}">
                <a16:creationId xmlns:a16="http://schemas.microsoft.com/office/drawing/2014/main" id="{0980E826-2414-4291-8174-CA711ACA5EF7}"/>
              </a:ext>
            </a:extLst>
          </p:cNvPr>
          <p:cNvSpPr/>
          <p:nvPr userDrawn="1"/>
        </p:nvSpPr>
        <p:spPr>
          <a:xfrm>
            <a:off x="8054625" y="2626568"/>
            <a:ext cx="2190035" cy="3194207"/>
          </a:xfrm>
          <a:prstGeom prst="rect">
            <a:avLst/>
          </a:prstGeom>
          <a:solidFill>
            <a:schemeClr val="accent2"/>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9" name="Rectangle 18">
            <a:extLst>
              <a:ext uri="{FF2B5EF4-FFF2-40B4-BE49-F238E27FC236}">
                <a16:creationId xmlns:a16="http://schemas.microsoft.com/office/drawing/2014/main" id="{D5702DBB-9335-4D4E-848A-F4EEF4DAA641}"/>
              </a:ext>
            </a:extLst>
          </p:cNvPr>
          <p:cNvSpPr/>
          <p:nvPr userDrawn="1"/>
        </p:nvSpPr>
        <p:spPr>
          <a:xfrm>
            <a:off x="7245080" y="1946593"/>
            <a:ext cx="1944303" cy="3023553"/>
          </a:xfrm>
          <a:prstGeom prst="rect">
            <a:avLst/>
          </a:prstGeom>
          <a:solidFill>
            <a:schemeClr val="tx2"/>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0" name="Picture Placeholder 13">
            <a:extLst>
              <a:ext uri="{FF2B5EF4-FFF2-40B4-BE49-F238E27FC236}">
                <a16:creationId xmlns:a16="http://schemas.microsoft.com/office/drawing/2014/main" id="{24B0D663-426F-4F72-BAFB-31C920AA3CC1}"/>
              </a:ext>
            </a:extLst>
          </p:cNvPr>
          <p:cNvSpPr>
            <a:spLocks noGrp="1"/>
          </p:cNvSpPr>
          <p:nvPr>
            <p:ph type="pic" sz="quarter" idx="15"/>
          </p:nvPr>
        </p:nvSpPr>
        <p:spPr>
          <a:xfrm>
            <a:off x="7338121" y="2029508"/>
            <a:ext cx="2819806" cy="2611977"/>
          </a:xfrm>
          <a:solidFill>
            <a:schemeClr val="bg1"/>
          </a:solidFill>
        </p:spPr>
        <p:txBody>
          <a:bodyPr/>
          <a:lstStyle/>
          <a:p>
            <a:r>
              <a:rPr lang="en-GB"/>
              <a:t>Click icon to add picture</a:t>
            </a:r>
            <a:endParaRPr lang="en-GB" dirty="0"/>
          </a:p>
        </p:txBody>
      </p:sp>
      <p:sp>
        <p:nvSpPr>
          <p:cNvPr id="21" name="Text Placeholder 7">
            <a:extLst>
              <a:ext uri="{FF2B5EF4-FFF2-40B4-BE49-F238E27FC236}">
                <a16:creationId xmlns:a16="http://schemas.microsoft.com/office/drawing/2014/main" id="{4589F8EB-5390-4DA3-9BB7-E9D46E28D023}"/>
              </a:ext>
            </a:extLst>
          </p:cNvPr>
          <p:cNvSpPr>
            <a:spLocks noGrp="1"/>
          </p:cNvSpPr>
          <p:nvPr>
            <p:ph type="body" sz="quarter" idx="16"/>
          </p:nvPr>
        </p:nvSpPr>
        <p:spPr>
          <a:xfrm>
            <a:off x="7338121" y="4591415"/>
            <a:ext cx="2819806"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22" name="Rectangle 21">
            <a:extLst>
              <a:ext uri="{FF2B5EF4-FFF2-40B4-BE49-F238E27FC236}">
                <a16:creationId xmlns:a16="http://schemas.microsoft.com/office/drawing/2014/main" id="{686A1720-995E-4083-A7D7-6735B7560F87}"/>
              </a:ext>
            </a:extLst>
          </p:cNvPr>
          <p:cNvSpPr/>
          <p:nvPr userDrawn="1"/>
        </p:nvSpPr>
        <p:spPr>
          <a:xfrm>
            <a:off x="4669541" y="2620583"/>
            <a:ext cx="2190035" cy="3194207"/>
          </a:xfrm>
          <a:prstGeom prst="rect">
            <a:avLst/>
          </a:prstGeom>
          <a:solidFill>
            <a:schemeClr val="accent6"/>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3" name="Rectangle 22">
            <a:extLst>
              <a:ext uri="{FF2B5EF4-FFF2-40B4-BE49-F238E27FC236}">
                <a16:creationId xmlns:a16="http://schemas.microsoft.com/office/drawing/2014/main" id="{AF9A8339-92AD-4E96-9D9D-7BA3A07DD6E7}"/>
              </a:ext>
            </a:extLst>
          </p:cNvPr>
          <p:cNvSpPr/>
          <p:nvPr userDrawn="1"/>
        </p:nvSpPr>
        <p:spPr>
          <a:xfrm>
            <a:off x="3859996" y="1940608"/>
            <a:ext cx="1944303" cy="3023553"/>
          </a:xfrm>
          <a:prstGeom prst="rect">
            <a:avLst/>
          </a:prstGeom>
          <a:solidFill>
            <a:schemeClr val="accent5"/>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4" name="Picture Placeholder 13">
            <a:extLst>
              <a:ext uri="{FF2B5EF4-FFF2-40B4-BE49-F238E27FC236}">
                <a16:creationId xmlns:a16="http://schemas.microsoft.com/office/drawing/2014/main" id="{B84BC2D4-D717-4DDD-BFA7-074B0824243A}"/>
              </a:ext>
            </a:extLst>
          </p:cNvPr>
          <p:cNvSpPr>
            <a:spLocks noGrp="1"/>
          </p:cNvSpPr>
          <p:nvPr>
            <p:ph type="pic" sz="quarter" idx="17"/>
          </p:nvPr>
        </p:nvSpPr>
        <p:spPr>
          <a:xfrm>
            <a:off x="3953037" y="2023523"/>
            <a:ext cx="2819806" cy="2611977"/>
          </a:xfrm>
          <a:solidFill>
            <a:schemeClr val="bg1"/>
          </a:solidFill>
        </p:spPr>
        <p:txBody>
          <a:bodyPr/>
          <a:lstStyle/>
          <a:p>
            <a:r>
              <a:rPr lang="en-GB"/>
              <a:t>Click icon to add picture</a:t>
            </a:r>
            <a:endParaRPr lang="en-GB" dirty="0"/>
          </a:p>
        </p:txBody>
      </p:sp>
      <p:sp>
        <p:nvSpPr>
          <p:cNvPr id="25" name="Text Placeholder 7">
            <a:extLst>
              <a:ext uri="{FF2B5EF4-FFF2-40B4-BE49-F238E27FC236}">
                <a16:creationId xmlns:a16="http://schemas.microsoft.com/office/drawing/2014/main" id="{0C34C8ED-6138-4103-848D-69D4C8EF6999}"/>
              </a:ext>
            </a:extLst>
          </p:cNvPr>
          <p:cNvSpPr>
            <a:spLocks noGrp="1"/>
          </p:cNvSpPr>
          <p:nvPr>
            <p:ph type="body" sz="quarter" idx="18"/>
          </p:nvPr>
        </p:nvSpPr>
        <p:spPr>
          <a:xfrm>
            <a:off x="3953037" y="4585430"/>
            <a:ext cx="2819806"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26" name="Rectangle 25">
            <a:extLst>
              <a:ext uri="{FF2B5EF4-FFF2-40B4-BE49-F238E27FC236}">
                <a16:creationId xmlns:a16="http://schemas.microsoft.com/office/drawing/2014/main" id="{6D3FF936-22C2-4821-A9AF-B2D8F2D2DD47}"/>
              </a:ext>
            </a:extLst>
          </p:cNvPr>
          <p:cNvSpPr/>
          <p:nvPr userDrawn="1"/>
        </p:nvSpPr>
        <p:spPr>
          <a:xfrm>
            <a:off x="1267207" y="2614598"/>
            <a:ext cx="2190035" cy="3194207"/>
          </a:xfrm>
          <a:prstGeom prst="rect">
            <a:avLst/>
          </a:prstGeom>
          <a:solidFill>
            <a:schemeClr val="accent3"/>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7" name="Rectangle 26">
            <a:extLst>
              <a:ext uri="{FF2B5EF4-FFF2-40B4-BE49-F238E27FC236}">
                <a16:creationId xmlns:a16="http://schemas.microsoft.com/office/drawing/2014/main" id="{EFC62D25-E724-4A70-843C-1DF61B6D4EBE}"/>
              </a:ext>
            </a:extLst>
          </p:cNvPr>
          <p:cNvSpPr/>
          <p:nvPr userDrawn="1"/>
        </p:nvSpPr>
        <p:spPr>
          <a:xfrm>
            <a:off x="457662" y="1934623"/>
            <a:ext cx="1944303" cy="3023553"/>
          </a:xfrm>
          <a:prstGeom prst="rect">
            <a:avLst/>
          </a:prstGeom>
          <a:solidFill>
            <a:schemeClr val="accent1"/>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8" name="Picture Placeholder 13">
            <a:extLst>
              <a:ext uri="{FF2B5EF4-FFF2-40B4-BE49-F238E27FC236}">
                <a16:creationId xmlns:a16="http://schemas.microsoft.com/office/drawing/2014/main" id="{1A96FF05-0454-4DAA-BE27-DBDF9245FB43}"/>
              </a:ext>
            </a:extLst>
          </p:cNvPr>
          <p:cNvSpPr>
            <a:spLocks noGrp="1"/>
          </p:cNvSpPr>
          <p:nvPr>
            <p:ph type="pic" sz="quarter" idx="19"/>
          </p:nvPr>
        </p:nvSpPr>
        <p:spPr>
          <a:xfrm>
            <a:off x="550703" y="2017538"/>
            <a:ext cx="2819806" cy="2611977"/>
          </a:xfrm>
          <a:solidFill>
            <a:schemeClr val="bg1"/>
          </a:solidFill>
        </p:spPr>
        <p:txBody>
          <a:bodyPr/>
          <a:lstStyle/>
          <a:p>
            <a:r>
              <a:rPr lang="en-GB"/>
              <a:t>Click icon to add picture</a:t>
            </a:r>
            <a:endParaRPr lang="en-GB" dirty="0"/>
          </a:p>
        </p:txBody>
      </p:sp>
      <p:sp>
        <p:nvSpPr>
          <p:cNvPr id="29" name="Text Placeholder 7">
            <a:extLst>
              <a:ext uri="{FF2B5EF4-FFF2-40B4-BE49-F238E27FC236}">
                <a16:creationId xmlns:a16="http://schemas.microsoft.com/office/drawing/2014/main" id="{4B34B0C6-650A-44F8-92C7-010728AEE973}"/>
              </a:ext>
            </a:extLst>
          </p:cNvPr>
          <p:cNvSpPr>
            <a:spLocks noGrp="1"/>
          </p:cNvSpPr>
          <p:nvPr>
            <p:ph type="body" sz="quarter" idx="20"/>
          </p:nvPr>
        </p:nvSpPr>
        <p:spPr>
          <a:xfrm>
            <a:off x="550703" y="4579445"/>
            <a:ext cx="2819806"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68553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x Team Member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12AC3B-79DA-4559-9045-95816A1482CB}"/>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20C80CEF-14AE-41E8-A2CA-28C84C2F41BA}"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9" name="Rectangle 8">
            <a:extLst>
              <a:ext uri="{FF2B5EF4-FFF2-40B4-BE49-F238E27FC236}">
                <a16:creationId xmlns:a16="http://schemas.microsoft.com/office/drawing/2014/main" id="{E7EF4539-57ED-4133-B762-7CA1EDCBB7C1}"/>
              </a:ext>
            </a:extLst>
          </p:cNvPr>
          <p:cNvSpPr/>
          <p:nvPr userDrawn="1"/>
        </p:nvSpPr>
        <p:spPr>
          <a:xfrm>
            <a:off x="9921465" y="2632553"/>
            <a:ext cx="1827848" cy="3194207"/>
          </a:xfrm>
          <a:prstGeom prst="rect">
            <a:avLst/>
          </a:prstGeom>
          <a:solidFill>
            <a:schemeClr val="accent1"/>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E0F55CBC-F625-4CE2-BCE9-6685789163AB}"/>
              </a:ext>
            </a:extLst>
          </p:cNvPr>
          <p:cNvSpPr/>
          <p:nvPr userDrawn="1"/>
        </p:nvSpPr>
        <p:spPr>
          <a:xfrm>
            <a:off x="9109484" y="1957531"/>
            <a:ext cx="1944303" cy="3023553"/>
          </a:xfrm>
          <a:prstGeom prst="rect">
            <a:avLst/>
          </a:prstGeom>
          <a:solidFill>
            <a:schemeClr val="accent4"/>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5" name="Picture Placeholder 13">
            <a:extLst>
              <a:ext uri="{FF2B5EF4-FFF2-40B4-BE49-F238E27FC236}">
                <a16:creationId xmlns:a16="http://schemas.microsoft.com/office/drawing/2014/main" id="{463D4E5D-6E39-45A7-A4AD-9EBCC3B1928E}"/>
              </a:ext>
            </a:extLst>
          </p:cNvPr>
          <p:cNvSpPr>
            <a:spLocks noGrp="1"/>
          </p:cNvSpPr>
          <p:nvPr>
            <p:ph type="pic" sz="quarter" idx="13"/>
          </p:nvPr>
        </p:nvSpPr>
        <p:spPr>
          <a:xfrm>
            <a:off x="9204960" y="2035493"/>
            <a:ext cx="2448878" cy="2611977"/>
          </a:xfrm>
          <a:solidFill>
            <a:schemeClr val="bg1"/>
          </a:solidFill>
        </p:spPr>
        <p:txBody>
          <a:bodyPr/>
          <a:lstStyle/>
          <a:p>
            <a:r>
              <a:rPr lang="en-GB"/>
              <a:t>Click icon to add picture</a:t>
            </a:r>
            <a:endParaRPr lang="en-GB" dirty="0"/>
          </a:p>
        </p:txBody>
      </p:sp>
      <p:sp>
        <p:nvSpPr>
          <p:cNvPr id="8" name="Text Placeholder 7">
            <a:extLst>
              <a:ext uri="{FF2B5EF4-FFF2-40B4-BE49-F238E27FC236}">
                <a16:creationId xmlns:a16="http://schemas.microsoft.com/office/drawing/2014/main" id="{56DE8A18-7878-4039-B9B7-D31D45BC66FF}"/>
              </a:ext>
            </a:extLst>
          </p:cNvPr>
          <p:cNvSpPr>
            <a:spLocks noGrp="1"/>
          </p:cNvSpPr>
          <p:nvPr>
            <p:ph type="body" sz="quarter" idx="14"/>
          </p:nvPr>
        </p:nvSpPr>
        <p:spPr>
          <a:xfrm>
            <a:off x="9204960" y="4597400"/>
            <a:ext cx="2448878"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18" name="Rectangle 17">
            <a:extLst>
              <a:ext uri="{FF2B5EF4-FFF2-40B4-BE49-F238E27FC236}">
                <a16:creationId xmlns:a16="http://schemas.microsoft.com/office/drawing/2014/main" id="{0980E826-2414-4291-8174-CA711ACA5EF7}"/>
              </a:ext>
            </a:extLst>
          </p:cNvPr>
          <p:cNvSpPr/>
          <p:nvPr userDrawn="1"/>
        </p:nvSpPr>
        <p:spPr>
          <a:xfrm>
            <a:off x="7036712" y="2626568"/>
            <a:ext cx="1827848" cy="3194207"/>
          </a:xfrm>
          <a:prstGeom prst="rect">
            <a:avLst/>
          </a:prstGeom>
          <a:solidFill>
            <a:schemeClr val="accent2"/>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9" name="Rectangle 18">
            <a:extLst>
              <a:ext uri="{FF2B5EF4-FFF2-40B4-BE49-F238E27FC236}">
                <a16:creationId xmlns:a16="http://schemas.microsoft.com/office/drawing/2014/main" id="{D5702DBB-9335-4D4E-848A-F4EEF4DAA641}"/>
              </a:ext>
            </a:extLst>
          </p:cNvPr>
          <p:cNvSpPr/>
          <p:nvPr userDrawn="1"/>
        </p:nvSpPr>
        <p:spPr>
          <a:xfrm>
            <a:off x="6227166" y="1946593"/>
            <a:ext cx="1944303" cy="3023553"/>
          </a:xfrm>
          <a:prstGeom prst="rect">
            <a:avLst/>
          </a:prstGeom>
          <a:solidFill>
            <a:schemeClr val="tx2"/>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0" name="Picture Placeholder 13">
            <a:extLst>
              <a:ext uri="{FF2B5EF4-FFF2-40B4-BE49-F238E27FC236}">
                <a16:creationId xmlns:a16="http://schemas.microsoft.com/office/drawing/2014/main" id="{24B0D663-426F-4F72-BAFB-31C920AA3CC1}"/>
              </a:ext>
            </a:extLst>
          </p:cNvPr>
          <p:cNvSpPr>
            <a:spLocks noGrp="1"/>
          </p:cNvSpPr>
          <p:nvPr>
            <p:ph type="pic" sz="quarter" idx="15"/>
          </p:nvPr>
        </p:nvSpPr>
        <p:spPr>
          <a:xfrm>
            <a:off x="6320207" y="2029508"/>
            <a:ext cx="2448878" cy="2611977"/>
          </a:xfrm>
          <a:solidFill>
            <a:schemeClr val="bg1"/>
          </a:solidFill>
        </p:spPr>
        <p:txBody>
          <a:bodyPr/>
          <a:lstStyle/>
          <a:p>
            <a:r>
              <a:rPr lang="en-GB"/>
              <a:t>Click icon to add picture</a:t>
            </a:r>
            <a:endParaRPr lang="en-GB" dirty="0"/>
          </a:p>
        </p:txBody>
      </p:sp>
      <p:sp>
        <p:nvSpPr>
          <p:cNvPr id="21" name="Text Placeholder 7">
            <a:extLst>
              <a:ext uri="{FF2B5EF4-FFF2-40B4-BE49-F238E27FC236}">
                <a16:creationId xmlns:a16="http://schemas.microsoft.com/office/drawing/2014/main" id="{4589F8EB-5390-4DA3-9BB7-E9D46E28D023}"/>
              </a:ext>
            </a:extLst>
          </p:cNvPr>
          <p:cNvSpPr>
            <a:spLocks noGrp="1"/>
          </p:cNvSpPr>
          <p:nvPr>
            <p:ph type="body" sz="quarter" idx="16"/>
          </p:nvPr>
        </p:nvSpPr>
        <p:spPr>
          <a:xfrm>
            <a:off x="6320207" y="4591415"/>
            <a:ext cx="2448878"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22" name="Rectangle 21">
            <a:extLst>
              <a:ext uri="{FF2B5EF4-FFF2-40B4-BE49-F238E27FC236}">
                <a16:creationId xmlns:a16="http://schemas.microsoft.com/office/drawing/2014/main" id="{686A1720-995E-4083-A7D7-6735B7560F87}"/>
              </a:ext>
            </a:extLst>
          </p:cNvPr>
          <p:cNvSpPr/>
          <p:nvPr userDrawn="1"/>
        </p:nvSpPr>
        <p:spPr>
          <a:xfrm>
            <a:off x="4151960" y="2620583"/>
            <a:ext cx="1827848" cy="3194207"/>
          </a:xfrm>
          <a:prstGeom prst="rect">
            <a:avLst/>
          </a:prstGeom>
          <a:solidFill>
            <a:schemeClr val="accent6"/>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3" name="Rectangle 22">
            <a:extLst>
              <a:ext uri="{FF2B5EF4-FFF2-40B4-BE49-F238E27FC236}">
                <a16:creationId xmlns:a16="http://schemas.microsoft.com/office/drawing/2014/main" id="{AF9A8339-92AD-4E96-9D9D-7BA3A07DD6E7}"/>
              </a:ext>
            </a:extLst>
          </p:cNvPr>
          <p:cNvSpPr/>
          <p:nvPr userDrawn="1"/>
        </p:nvSpPr>
        <p:spPr>
          <a:xfrm>
            <a:off x="3342414" y="1940608"/>
            <a:ext cx="1944303" cy="3023553"/>
          </a:xfrm>
          <a:prstGeom prst="rect">
            <a:avLst/>
          </a:prstGeom>
          <a:solidFill>
            <a:schemeClr val="accent5"/>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4" name="Picture Placeholder 13">
            <a:extLst>
              <a:ext uri="{FF2B5EF4-FFF2-40B4-BE49-F238E27FC236}">
                <a16:creationId xmlns:a16="http://schemas.microsoft.com/office/drawing/2014/main" id="{B84BC2D4-D717-4DDD-BFA7-074B0824243A}"/>
              </a:ext>
            </a:extLst>
          </p:cNvPr>
          <p:cNvSpPr>
            <a:spLocks noGrp="1"/>
          </p:cNvSpPr>
          <p:nvPr>
            <p:ph type="pic" sz="quarter" idx="17"/>
          </p:nvPr>
        </p:nvSpPr>
        <p:spPr>
          <a:xfrm>
            <a:off x="3435455" y="2023523"/>
            <a:ext cx="2448878" cy="2611977"/>
          </a:xfrm>
          <a:solidFill>
            <a:schemeClr val="bg1"/>
          </a:solidFill>
        </p:spPr>
        <p:txBody>
          <a:bodyPr/>
          <a:lstStyle/>
          <a:p>
            <a:r>
              <a:rPr lang="en-GB"/>
              <a:t>Click icon to add picture</a:t>
            </a:r>
            <a:endParaRPr lang="en-GB" dirty="0"/>
          </a:p>
        </p:txBody>
      </p:sp>
      <p:sp>
        <p:nvSpPr>
          <p:cNvPr id="25" name="Text Placeholder 7">
            <a:extLst>
              <a:ext uri="{FF2B5EF4-FFF2-40B4-BE49-F238E27FC236}">
                <a16:creationId xmlns:a16="http://schemas.microsoft.com/office/drawing/2014/main" id="{0C34C8ED-6138-4103-848D-69D4C8EF6999}"/>
              </a:ext>
            </a:extLst>
          </p:cNvPr>
          <p:cNvSpPr>
            <a:spLocks noGrp="1"/>
          </p:cNvSpPr>
          <p:nvPr>
            <p:ph type="body" sz="quarter" idx="18"/>
          </p:nvPr>
        </p:nvSpPr>
        <p:spPr>
          <a:xfrm>
            <a:off x="3435455" y="4585430"/>
            <a:ext cx="2448878"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26" name="Rectangle 25">
            <a:extLst>
              <a:ext uri="{FF2B5EF4-FFF2-40B4-BE49-F238E27FC236}">
                <a16:creationId xmlns:a16="http://schemas.microsoft.com/office/drawing/2014/main" id="{6D3FF936-22C2-4821-A9AF-B2D8F2D2DD47}"/>
              </a:ext>
            </a:extLst>
          </p:cNvPr>
          <p:cNvSpPr/>
          <p:nvPr userDrawn="1"/>
        </p:nvSpPr>
        <p:spPr>
          <a:xfrm>
            <a:off x="1267208" y="2614598"/>
            <a:ext cx="1827848" cy="3194207"/>
          </a:xfrm>
          <a:prstGeom prst="rect">
            <a:avLst/>
          </a:prstGeom>
          <a:solidFill>
            <a:schemeClr val="accent3"/>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7" name="Rectangle 26">
            <a:extLst>
              <a:ext uri="{FF2B5EF4-FFF2-40B4-BE49-F238E27FC236}">
                <a16:creationId xmlns:a16="http://schemas.microsoft.com/office/drawing/2014/main" id="{EFC62D25-E724-4A70-843C-1DF61B6D4EBE}"/>
              </a:ext>
            </a:extLst>
          </p:cNvPr>
          <p:cNvSpPr/>
          <p:nvPr userDrawn="1"/>
        </p:nvSpPr>
        <p:spPr>
          <a:xfrm>
            <a:off x="457662" y="1934623"/>
            <a:ext cx="1944303" cy="3023553"/>
          </a:xfrm>
          <a:prstGeom prst="rect">
            <a:avLst/>
          </a:prstGeom>
          <a:solidFill>
            <a:schemeClr val="accent1"/>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8" name="Picture Placeholder 13">
            <a:extLst>
              <a:ext uri="{FF2B5EF4-FFF2-40B4-BE49-F238E27FC236}">
                <a16:creationId xmlns:a16="http://schemas.microsoft.com/office/drawing/2014/main" id="{1A96FF05-0454-4DAA-BE27-DBDF9245FB43}"/>
              </a:ext>
            </a:extLst>
          </p:cNvPr>
          <p:cNvSpPr>
            <a:spLocks noGrp="1"/>
          </p:cNvSpPr>
          <p:nvPr>
            <p:ph type="pic" sz="quarter" idx="19"/>
          </p:nvPr>
        </p:nvSpPr>
        <p:spPr>
          <a:xfrm>
            <a:off x="550703" y="2017538"/>
            <a:ext cx="2448878" cy="2611977"/>
          </a:xfrm>
          <a:solidFill>
            <a:schemeClr val="bg1"/>
          </a:solidFill>
        </p:spPr>
        <p:txBody>
          <a:bodyPr/>
          <a:lstStyle/>
          <a:p>
            <a:r>
              <a:rPr lang="en-GB"/>
              <a:t>Click icon to add picture</a:t>
            </a:r>
            <a:endParaRPr lang="en-GB" dirty="0"/>
          </a:p>
        </p:txBody>
      </p:sp>
      <p:sp>
        <p:nvSpPr>
          <p:cNvPr id="29" name="Text Placeholder 7">
            <a:extLst>
              <a:ext uri="{FF2B5EF4-FFF2-40B4-BE49-F238E27FC236}">
                <a16:creationId xmlns:a16="http://schemas.microsoft.com/office/drawing/2014/main" id="{4B34B0C6-650A-44F8-92C7-010728AEE973}"/>
              </a:ext>
            </a:extLst>
          </p:cNvPr>
          <p:cNvSpPr>
            <a:spLocks noGrp="1"/>
          </p:cNvSpPr>
          <p:nvPr>
            <p:ph type="body" sz="quarter" idx="20"/>
          </p:nvPr>
        </p:nvSpPr>
        <p:spPr>
          <a:xfrm>
            <a:off x="550703" y="4579445"/>
            <a:ext cx="2448878"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54060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5C3C-AA83-4A5F-8DF9-B80070041519}"/>
              </a:ext>
            </a:extLst>
          </p:cNvPr>
          <p:cNvSpPr>
            <a:spLocks noGrp="1"/>
          </p:cNvSpPr>
          <p:nvPr>
            <p:ph type="title"/>
          </p:nvPr>
        </p:nvSpPr>
        <p:spPr>
          <a:xfrm>
            <a:off x="457199" y="1198564"/>
            <a:ext cx="4130041" cy="2387599"/>
          </a:xfrm>
        </p:spPr>
        <p:txBody>
          <a:bodyPr anchor="b">
            <a:noAutofit/>
          </a:bodyPr>
          <a:lstStyle>
            <a:lvl1pPr>
              <a:defRPr sz="3600" b="1">
                <a:solidFill>
                  <a:schemeClr val="bg1"/>
                </a:solidFill>
                <a:latin typeface="+mn-lt"/>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3CBE7297-D0D4-4C6E-B58D-FE0D2C471EED}"/>
              </a:ext>
            </a:extLst>
          </p:cNvPr>
          <p:cNvSpPr>
            <a:spLocks noGrp="1"/>
          </p:cNvSpPr>
          <p:nvPr>
            <p:ph type="body" idx="1"/>
          </p:nvPr>
        </p:nvSpPr>
        <p:spPr>
          <a:xfrm>
            <a:off x="444500" y="4003675"/>
            <a:ext cx="4142740" cy="1655761"/>
          </a:xfrm>
        </p:spPr>
        <p:txBody>
          <a:bodyPr>
            <a:no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604215E3-7C3D-47D1-84F4-4578B0E157FE}"/>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7" name="Picture Placeholder 29">
            <a:extLst>
              <a:ext uri="{FF2B5EF4-FFF2-40B4-BE49-F238E27FC236}">
                <a16:creationId xmlns:a16="http://schemas.microsoft.com/office/drawing/2014/main" id="{5BBC10E5-4400-4C2B-A80C-346292469D6C}"/>
              </a:ext>
            </a:extLst>
          </p:cNvPr>
          <p:cNvSpPr>
            <a:spLocks noGrp="1"/>
          </p:cNvSpPr>
          <p:nvPr>
            <p:ph type="pic" sz="quarter" idx="13" hasCustomPrompt="1"/>
          </p:nvPr>
        </p:nvSpPr>
        <p:spPr>
          <a:xfrm>
            <a:off x="0" y="0"/>
            <a:ext cx="12192000" cy="6858000"/>
          </a:xfrm>
        </p:spPr>
        <p:txBody>
          <a:bodyPr/>
          <a:lstStyle>
            <a:lvl1pPr>
              <a:defRPr/>
            </a:lvl1pPr>
          </a:lstStyle>
          <a:p>
            <a:r>
              <a:rPr lang="en-GB" dirty="0"/>
              <a:t>Click icon to add image then ‘Right-Click’ and choose ‘Send to back’</a:t>
            </a:r>
          </a:p>
        </p:txBody>
      </p:sp>
    </p:spTree>
    <p:extLst>
      <p:ext uri="{BB962C8B-B14F-4D97-AF65-F5344CB8AC3E}">
        <p14:creationId xmlns:p14="http://schemas.microsoft.com/office/powerpoint/2010/main" val="24118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v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1ED3DB-0FCC-4693-97C6-428745AE03E7}"/>
              </a:ext>
            </a:extLst>
          </p:cNvPr>
          <p:cNvGrpSpPr/>
          <p:nvPr userDrawn="1"/>
        </p:nvGrpSpPr>
        <p:grpSpPr>
          <a:xfrm>
            <a:off x="0" y="-1"/>
            <a:ext cx="6368227" cy="6858001"/>
            <a:chOff x="5705" y="-1"/>
            <a:chExt cx="6368227" cy="6858001"/>
          </a:xfrm>
        </p:grpSpPr>
        <p:sp>
          <p:nvSpPr>
            <p:cNvPr id="10" name="Freeform: Shape 9">
              <a:extLst>
                <a:ext uri="{FF2B5EF4-FFF2-40B4-BE49-F238E27FC236}">
                  <a16:creationId xmlns:a16="http://schemas.microsoft.com/office/drawing/2014/main" id="{0A98961C-8F33-47ED-8A92-87070DCF7320}"/>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 name="Rectangle 1">
              <a:extLst>
                <a:ext uri="{FF2B5EF4-FFF2-40B4-BE49-F238E27FC236}">
                  <a16:creationId xmlns:a16="http://schemas.microsoft.com/office/drawing/2014/main" id="{C4F26575-932B-4547-BBE3-4551380067EE}"/>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 name="Graphic 11">
            <a:extLst>
              <a:ext uri="{FF2B5EF4-FFF2-40B4-BE49-F238E27FC236}">
                <a16:creationId xmlns:a16="http://schemas.microsoft.com/office/drawing/2014/main" id="{6E366447-E7B1-4CD4-81CB-15898FF2644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sp>
        <p:nvSpPr>
          <p:cNvPr id="2" name="Title 1">
            <a:extLst>
              <a:ext uri="{FF2B5EF4-FFF2-40B4-BE49-F238E27FC236}">
                <a16:creationId xmlns:a16="http://schemas.microsoft.com/office/drawing/2014/main" id="{F9B95C3C-AA83-4A5F-8DF9-B80070041519}"/>
              </a:ext>
            </a:extLst>
          </p:cNvPr>
          <p:cNvSpPr>
            <a:spLocks noGrp="1"/>
          </p:cNvSpPr>
          <p:nvPr>
            <p:ph type="title"/>
          </p:nvPr>
        </p:nvSpPr>
        <p:spPr>
          <a:xfrm>
            <a:off x="457199" y="1198564"/>
            <a:ext cx="4130041" cy="2387599"/>
          </a:xfrm>
        </p:spPr>
        <p:txBody>
          <a:bodyPr anchor="b">
            <a:noAutofit/>
          </a:bodyPr>
          <a:lstStyle>
            <a:lvl1pPr>
              <a:defRPr sz="3600" b="1">
                <a:solidFill>
                  <a:schemeClr val="bg1"/>
                </a:solidFill>
                <a:latin typeface="+mn-lt"/>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3CBE7297-D0D4-4C6E-B58D-FE0D2C471EED}"/>
              </a:ext>
            </a:extLst>
          </p:cNvPr>
          <p:cNvSpPr>
            <a:spLocks noGrp="1"/>
          </p:cNvSpPr>
          <p:nvPr>
            <p:ph type="body" idx="1"/>
          </p:nvPr>
        </p:nvSpPr>
        <p:spPr>
          <a:xfrm>
            <a:off x="444500" y="4003675"/>
            <a:ext cx="4142740" cy="1655761"/>
          </a:xfrm>
        </p:spPr>
        <p:txBody>
          <a:bodyPr>
            <a:no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604215E3-7C3D-47D1-84F4-4578B0E157FE}"/>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55437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v3">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1DEB0BF-6162-4423-85E1-1484BADE721E}"/>
              </a:ext>
            </a:extLst>
          </p:cNvPr>
          <p:cNvGrpSpPr/>
          <p:nvPr userDrawn="1"/>
        </p:nvGrpSpPr>
        <p:grpSpPr>
          <a:xfrm>
            <a:off x="0" y="-1"/>
            <a:ext cx="6368227" cy="6858001"/>
            <a:chOff x="5705" y="-1"/>
            <a:chExt cx="6368227" cy="6858001"/>
          </a:xfrm>
        </p:grpSpPr>
        <p:sp>
          <p:nvSpPr>
            <p:cNvPr id="14" name="Freeform: Shape 13">
              <a:extLst>
                <a:ext uri="{FF2B5EF4-FFF2-40B4-BE49-F238E27FC236}">
                  <a16:creationId xmlns:a16="http://schemas.microsoft.com/office/drawing/2014/main" id="{F2C79350-B62D-48CC-A68E-6975CE8E0304}"/>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Rectangle 1">
              <a:extLst>
                <a:ext uri="{FF2B5EF4-FFF2-40B4-BE49-F238E27FC236}">
                  <a16:creationId xmlns:a16="http://schemas.microsoft.com/office/drawing/2014/main" id="{8FD5160A-8B52-44D5-A63B-A7603A9D572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6">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C03D9CB1-66FA-402F-8C4A-5B62781E8B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sp>
        <p:nvSpPr>
          <p:cNvPr id="2" name="Title 1">
            <a:extLst>
              <a:ext uri="{FF2B5EF4-FFF2-40B4-BE49-F238E27FC236}">
                <a16:creationId xmlns:a16="http://schemas.microsoft.com/office/drawing/2014/main" id="{F9B95C3C-AA83-4A5F-8DF9-B80070041519}"/>
              </a:ext>
            </a:extLst>
          </p:cNvPr>
          <p:cNvSpPr>
            <a:spLocks noGrp="1"/>
          </p:cNvSpPr>
          <p:nvPr>
            <p:ph type="title"/>
          </p:nvPr>
        </p:nvSpPr>
        <p:spPr>
          <a:xfrm>
            <a:off x="457199" y="1198564"/>
            <a:ext cx="4130041" cy="2387599"/>
          </a:xfrm>
        </p:spPr>
        <p:txBody>
          <a:bodyPr anchor="b">
            <a:noAutofit/>
          </a:bodyPr>
          <a:lstStyle>
            <a:lvl1pPr>
              <a:defRPr sz="3600" b="1">
                <a:solidFill>
                  <a:schemeClr val="bg1"/>
                </a:solidFill>
                <a:latin typeface="+mn-lt"/>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3CBE7297-D0D4-4C6E-B58D-FE0D2C471EED}"/>
              </a:ext>
            </a:extLst>
          </p:cNvPr>
          <p:cNvSpPr>
            <a:spLocks noGrp="1"/>
          </p:cNvSpPr>
          <p:nvPr>
            <p:ph type="body" idx="1"/>
          </p:nvPr>
        </p:nvSpPr>
        <p:spPr>
          <a:xfrm>
            <a:off x="444500" y="4003675"/>
            <a:ext cx="4142740" cy="1655761"/>
          </a:xfrm>
        </p:spPr>
        <p:txBody>
          <a:bodyPr>
            <a:no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604215E3-7C3D-47D1-84F4-4578B0E157FE}"/>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4380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v4">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E62E6C6-7345-4D26-B469-26D5F832D77D}"/>
              </a:ext>
            </a:extLst>
          </p:cNvPr>
          <p:cNvGrpSpPr/>
          <p:nvPr userDrawn="1"/>
        </p:nvGrpSpPr>
        <p:grpSpPr>
          <a:xfrm>
            <a:off x="0" y="-1"/>
            <a:ext cx="6368227" cy="6858001"/>
            <a:chOff x="5705" y="-1"/>
            <a:chExt cx="6368227" cy="6858001"/>
          </a:xfrm>
        </p:grpSpPr>
        <p:sp>
          <p:nvSpPr>
            <p:cNvPr id="14" name="Freeform: Shape 13">
              <a:extLst>
                <a:ext uri="{FF2B5EF4-FFF2-40B4-BE49-F238E27FC236}">
                  <a16:creationId xmlns:a16="http://schemas.microsoft.com/office/drawing/2014/main" id="{BD4F3DBA-9C6B-4261-BF3C-D29AE969D1E2}"/>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Rectangle 1">
              <a:extLst>
                <a:ext uri="{FF2B5EF4-FFF2-40B4-BE49-F238E27FC236}">
                  <a16:creationId xmlns:a16="http://schemas.microsoft.com/office/drawing/2014/main" id="{AA5FDE43-5CF2-4E83-8EFB-ADAF797144A1}"/>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9F466CB4-BB3E-4A65-BA02-88E2B1D7E33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sp>
        <p:nvSpPr>
          <p:cNvPr id="2" name="Title 1">
            <a:extLst>
              <a:ext uri="{FF2B5EF4-FFF2-40B4-BE49-F238E27FC236}">
                <a16:creationId xmlns:a16="http://schemas.microsoft.com/office/drawing/2014/main" id="{F9B95C3C-AA83-4A5F-8DF9-B80070041519}"/>
              </a:ext>
            </a:extLst>
          </p:cNvPr>
          <p:cNvSpPr>
            <a:spLocks noGrp="1"/>
          </p:cNvSpPr>
          <p:nvPr>
            <p:ph type="title"/>
          </p:nvPr>
        </p:nvSpPr>
        <p:spPr>
          <a:xfrm>
            <a:off x="457199" y="1198564"/>
            <a:ext cx="4130041" cy="2387599"/>
          </a:xfrm>
        </p:spPr>
        <p:txBody>
          <a:bodyPr anchor="b">
            <a:noAutofit/>
          </a:bodyPr>
          <a:lstStyle>
            <a:lvl1pPr>
              <a:defRPr sz="3600" b="1">
                <a:solidFill>
                  <a:schemeClr val="bg1"/>
                </a:solidFill>
                <a:latin typeface="+mn-lt"/>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3CBE7297-D0D4-4C6E-B58D-FE0D2C471EED}"/>
              </a:ext>
            </a:extLst>
          </p:cNvPr>
          <p:cNvSpPr>
            <a:spLocks noGrp="1"/>
          </p:cNvSpPr>
          <p:nvPr>
            <p:ph type="body" idx="1"/>
          </p:nvPr>
        </p:nvSpPr>
        <p:spPr>
          <a:xfrm>
            <a:off x="444500" y="4003675"/>
            <a:ext cx="4142740" cy="1655761"/>
          </a:xfrm>
        </p:spPr>
        <p:txBody>
          <a:bodyPr>
            <a:no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604215E3-7C3D-47D1-84F4-4578B0E157FE}"/>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97723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FF63-41E2-4AF2-8A56-59CF24EEBD6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799966A-D977-48CC-8590-FB133668E03D}"/>
              </a:ext>
            </a:extLst>
          </p:cNvPr>
          <p:cNvSpPr>
            <a:spLocks noGrp="1"/>
          </p:cNvSpPr>
          <p:nvPr>
            <p:ph type="dt" sz="half" idx="10"/>
          </p:nvPr>
        </p:nvSpPr>
        <p:spPr/>
        <p:txBody>
          <a:bodyPr/>
          <a:lstStyle/>
          <a:p>
            <a:fld id="{451C2A80-FA32-470B-97C1-628C9C5CE3DE}" type="datetime1">
              <a:rPr lang="en-GB" smtClean="0"/>
              <a:t>16/02/2024</a:t>
            </a:fld>
            <a:endParaRPr lang="en-GB"/>
          </a:p>
        </p:txBody>
      </p:sp>
      <p:sp>
        <p:nvSpPr>
          <p:cNvPr id="4" name="Footer Placeholder 3">
            <a:extLst>
              <a:ext uri="{FF2B5EF4-FFF2-40B4-BE49-F238E27FC236}">
                <a16:creationId xmlns:a16="http://schemas.microsoft.com/office/drawing/2014/main" id="{6800E749-14B9-41AC-BBD6-E1D1423C7EBB}"/>
              </a:ext>
            </a:extLst>
          </p:cNvPr>
          <p:cNvSpPr>
            <a:spLocks noGrp="1"/>
          </p:cNvSpPr>
          <p:nvPr>
            <p:ph type="ftr" sz="quarter" idx="11"/>
          </p:nvPr>
        </p:nvSpPr>
        <p:spPr/>
        <p:txBody>
          <a:bodyPr/>
          <a:lstStyle/>
          <a:p>
            <a:r>
              <a:rPr lang="en-GB"/>
              <a:t>Presentation title runs here (Go 'Insert &gt; Header &amp; Footer' to edit this text)</a:t>
            </a:r>
          </a:p>
        </p:txBody>
      </p:sp>
      <p:sp>
        <p:nvSpPr>
          <p:cNvPr id="5" name="Slide Number Placeholder 4">
            <a:extLst>
              <a:ext uri="{FF2B5EF4-FFF2-40B4-BE49-F238E27FC236}">
                <a16:creationId xmlns:a16="http://schemas.microsoft.com/office/drawing/2014/main" id="{5940C314-AE85-4DB9-99CC-AA42F8BE5740}"/>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235056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0F345D-B1E5-4C65-81CC-9EDEF6DF284D}"/>
              </a:ext>
            </a:extLst>
          </p:cNvPr>
          <p:cNvSpPr>
            <a:spLocks noGrp="1"/>
          </p:cNvSpPr>
          <p:nvPr>
            <p:ph type="dt" sz="half" idx="10"/>
          </p:nvPr>
        </p:nvSpPr>
        <p:spPr/>
        <p:txBody>
          <a:bodyPr/>
          <a:lstStyle/>
          <a:p>
            <a:fld id="{18DE527F-E13B-45EB-9996-0A908B8C548A}" type="datetime1">
              <a:rPr lang="en-GB" smtClean="0"/>
              <a:t>16/02/2024</a:t>
            </a:fld>
            <a:endParaRPr lang="en-GB"/>
          </a:p>
        </p:txBody>
      </p:sp>
      <p:sp>
        <p:nvSpPr>
          <p:cNvPr id="3" name="Footer Placeholder 2">
            <a:extLst>
              <a:ext uri="{FF2B5EF4-FFF2-40B4-BE49-F238E27FC236}">
                <a16:creationId xmlns:a16="http://schemas.microsoft.com/office/drawing/2014/main" id="{2ADFA4D4-43B8-4956-89D1-6BCEC3392BB7}"/>
              </a:ext>
            </a:extLst>
          </p:cNvPr>
          <p:cNvSpPr>
            <a:spLocks noGrp="1"/>
          </p:cNvSpPr>
          <p:nvPr>
            <p:ph type="ftr" sz="quarter" idx="11"/>
          </p:nvPr>
        </p:nvSpPr>
        <p:spPr/>
        <p:txBody>
          <a:bodyPr/>
          <a:lstStyle/>
          <a:p>
            <a:r>
              <a:rPr lang="en-GB"/>
              <a:t>Presentation title runs here (Go 'Insert &gt; Header &amp; Footer' to edit this text)</a:t>
            </a:r>
          </a:p>
        </p:txBody>
      </p:sp>
      <p:sp>
        <p:nvSpPr>
          <p:cNvPr id="4" name="Slide Number Placeholder 3">
            <a:extLst>
              <a:ext uri="{FF2B5EF4-FFF2-40B4-BE49-F238E27FC236}">
                <a16:creationId xmlns:a16="http://schemas.microsoft.com/office/drawing/2014/main" id="{8F96BDF3-10A3-4399-8D88-9604F4E87D20}"/>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09953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D523A7C8-EA8F-486A-ADB8-0932E948AD16}"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62934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pic>
        <p:nvPicPr>
          <p:cNvPr id="35" name="Picture 34" descr="A picture containing text, tableware, sign, dishware&#10;&#10;Description automatically generated">
            <a:extLst>
              <a:ext uri="{FF2B5EF4-FFF2-40B4-BE49-F238E27FC236}">
                <a16:creationId xmlns:a16="http://schemas.microsoft.com/office/drawing/2014/main" id="{CAF34963-94FA-42AF-B715-B5AB3EC22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6" name="Right Triangle 35">
            <a:extLst>
              <a:ext uri="{FF2B5EF4-FFF2-40B4-BE49-F238E27FC236}">
                <a16:creationId xmlns:a16="http://schemas.microsoft.com/office/drawing/2014/main" id="{D0E80C4B-7B55-4E9C-8E90-75B4E761ADC9}"/>
              </a:ext>
            </a:extLst>
          </p:cNvPr>
          <p:cNvSpPr/>
          <p:nvPr userDrawn="1"/>
        </p:nvSpPr>
        <p:spPr>
          <a:xfrm>
            <a:off x="0" y="885825"/>
            <a:ext cx="10553920" cy="5972175"/>
          </a:xfrm>
          <a:prstGeom prst="rtTriangl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Shape 36">
            <a:extLst>
              <a:ext uri="{FF2B5EF4-FFF2-40B4-BE49-F238E27FC236}">
                <a16:creationId xmlns:a16="http://schemas.microsoft.com/office/drawing/2014/main" id="{CA78622A-2CAD-46CD-B851-5CFC71599081}"/>
              </a:ext>
            </a:extLst>
          </p:cNvPr>
          <p:cNvSpPr/>
          <p:nvPr userDrawn="1"/>
        </p:nvSpPr>
        <p:spPr>
          <a:xfrm>
            <a:off x="3953917" y="3124200"/>
            <a:ext cx="7022280" cy="3733800"/>
          </a:xfrm>
          <a:custGeom>
            <a:avLst/>
            <a:gdLst>
              <a:gd name="connsiteX0" fmla="*/ 7022059 w 7022280"/>
              <a:gd name="connsiteY0" fmla="*/ 0 h 3733800"/>
              <a:gd name="connsiteX1" fmla="*/ 7022280 w 7022280"/>
              <a:gd name="connsiteY1" fmla="*/ 0 h 3733800"/>
              <a:gd name="connsiteX2" fmla="*/ 7022280 w 7022280"/>
              <a:gd name="connsiteY2" fmla="*/ 3733800 h 3733800"/>
              <a:gd name="connsiteX3" fmla="*/ 7022059 w 7022280"/>
              <a:gd name="connsiteY3" fmla="*/ 3733800 h 3733800"/>
              <a:gd name="connsiteX4" fmla="*/ 0 w 7022280"/>
              <a:gd name="connsiteY4" fmla="*/ 0 h 3733800"/>
              <a:gd name="connsiteX5" fmla="*/ 423755 w 7022280"/>
              <a:gd name="connsiteY5" fmla="*/ 0 h 3733800"/>
              <a:gd name="connsiteX6" fmla="*/ 7022059 w 7022280"/>
              <a:gd name="connsiteY6" fmla="*/ 3733800 h 3733800"/>
              <a:gd name="connsiteX7" fmla="*/ 6598304 w 7022280"/>
              <a:gd name="connsiteY7"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80" h="3733800">
                <a:moveTo>
                  <a:pt x="7022059" y="0"/>
                </a:moveTo>
                <a:lnTo>
                  <a:pt x="7022280" y="0"/>
                </a:lnTo>
                <a:lnTo>
                  <a:pt x="7022280" y="3733800"/>
                </a:lnTo>
                <a:lnTo>
                  <a:pt x="7022059" y="3733800"/>
                </a:lnTo>
                <a:close/>
                <a:moveTo>
                  <a:pt x="0" y="0"/>
                </a:moveTo>
                <a:lnTo>
                  <a:pt x="423755" y="0"/>
                </a:lnTo>
                <a:lnTo>
                  <a:pt x="7022059" y="3733800"/>
                </a:lnTo>
                <a:lnTo>
                  <a:pt x="6598304" y="37338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7" name="Text Placeholder 26">
            <a:extLst>
              <a:ext uri="{FF2B5EF4-FFF2-40B4-BE49-F238E27FC236}">
                <a16:creationId xmlns:a16="http://schemas.microsoft.com/office/drawing/2014/main" id="{9E637025-0B03-4AC2-90F6-F9DFB15D2EEE}"/>
              </a:ext>
            </a:extLst>
          </p:cNvPr>
          <p:cNvSpPr>
            <a:spLocks noGrp="1"/>
          </p:cNvSpPr>
          <p:nvPr>
            <p:ph type="body" sz="quarter" idx="13"/>
          </p:nvPr>
        </p:nvSpPr>
        <p:spPr>
          <a:xfrm>
            <a:off x="447678" y="3559175"/>
            <a:ext cx="5311772" cy="1028700"/>
          </a:xfrm>
        </p:spPr>
        <p:txBody>
          <a:bodyPr>
            <a:noAutofit/>
          </a:bodyPr>
          <a:lstStyle>
            <a:lvl1pPr marL="0" indent="0">
              <a:spcBef>
                <a:spcPts val="0"/>
              </a:spcBef>
              <a:buNone/>
              <a:defRPr sz="2800" b="1">
                <a:solidFill>
                  <a:schemeClr val="bg1"/>
                </a:solidFill>
              </a:defRPr>
            </a:lvl1pPr>
            <a:lvl2pPr marL="0" indent="0">
              <a:spcBef>
                <a:spcPts val="0"/>
              </a:spcBef>
              <a:buNone/>
              <a:defRPr sz="2800">
                <a:solidFill>
                  <a:schemeClr val="bg1"/>
                </a:solidFill>
              </a:defRPr>
            </a:lvl2pPr>
          </a:lstStyle>
          <a:p>
            <a:pPr lvl="0"/>
            <a:r>
              <a:rPr lang="en-GB"/>
              <a:t>Click to edit Master text styles</a:t>
            </a:r>
          </a:p>
          <a:p>
            <a:pPr lvl="1"/>
            <a:r>
              <a:rPr lang="en-GB"/>
              <a:t>Second level</a:t>
            </a:r>
          </a:p>
        </p:txBody>
      </p:sp>
      <p:sp>
        <p:nvSpPr>
          <p:cNvPr id="28" name="Text Placeholder 26">
            <a:extLst>
              <a:ext uri="{FF2B5EF4-FFF2-40B4-BE49-F238E27FC236}">
                <a16:creationId xmlns:a16="http://schemas.microsoft.com/office/drawing/2014/main" id="{D8A92A8E-19A1-418D-95B9-FCA11440C2B0}"/>
              </a:ext>
            </a:extLst>
          </p:cNvPr>
          <p:cNvSpPr>
            <a:spLocks noGrp="1"/>
          </p:cNvSpPr>
          <p:nvPr>
            <p:ph type="body" sz="quarter" idx="14"/>
          </p:nvPr>
        </p:nvSpPr>
        <p:spPr>
          <a:xfrm>
            <a:off x="447678" y="4797425"/>
            <a:ext cx="2590801" cy="1028700"/>
          </a:xfrm>
        </p:spPr>
        <p:txBody>
          <a:bodyPr>
            <a:noAutofit/>
          </a:bodyPr>
          <a:lstStyle>
            <a:lvl1pPr marL="0" indent="0">
              <a:lnSpc>
                <a:spcPct val="112000"/>
              </a:lnSpc>
              <a:spcBef>
                <a:spcPts val="0"/>
              </a:spcBef>
              <a:buNone/>
              <a:defRPr sz="1200" b="0">
                <a:solidFill>
                  <a:schemeClr val="bg1"/>
                </a:solidFill>
              </a:defRPr>
            </a:lvl1pPr>
            <a:lvl2pPr marL="0" indent="0">
              <a:lnSpc>
                <a:spcPct val="112000"/>
              </a:lnSpc>
              <a:spcBef>
                <a:spcPts val="0"/>
              </a:spcBef>
              <a:buNone/>
              <a:defRPr sz="1200">
                <a:solidFill>
                  <a:schemeClr val="bg1"/>
                </a:solidFill>
              </a:defRPr>
            </a:lvl2pPr>
          </a:lstStyle>
          <a:p>
            <a:pPr lvl="0"/>
            <a:r>
              <a:rPr lang="en-GB"/>
              <a:t>Click to edit Master text styles</a:t>
            </a:r>
          </a:p>
          <a:p>
            <a:pPr lvl="1"/>
            <a:r>
              <a:rPr lang="en-GB"/>
              <a:t>Second level</a:t>
            </a:r>
          </a:p>
        </p:txBody>
      </p:sp>
      <p:sp>
        <p:nvSpPr>
          <p:cNvPr id="31" name="Text Placeholder 26">
            <a:extLst>
              <a:ext uri="{FF2B5EF4-FFF2-40B4-BE49-F238E27FC236}">
                <a16:creationId xmlns:a16="http://schemas.microsoft.com/office/drawing/2014/main" id="{5675FCF3-9ED4-4201-9750-EDECDFC5C5B1}"/>
              </a:ext>
            </a:extLst>
          </p:cNvPr>
          <p:cNvSpPr>
            <a:spLocks noGrp="1"/>
          </p:cNvSpPr>
          <p:nvPr>
            <p:ph type="body" sz="quarter" idx="15"/>
          </p:nvPr>
        </p:nvSpPr>
        <p:spPr>
          <a:xfrm>
            <a:off x="3168649" y="4797425"/>
            <a:ext cx="2590801" cy="1028700"/>
          </a:xfrm>
        </p:spPr>
        <p:txBody>
          <a:bodyPr>
            <a:noAutofit/>
          </a:bodyPr>
          <a:lstStyle>
            <a:lvl1pPr marL="0" indent="0">
              <a:lnSpc>
                <a:spcPct val="112000"/>
              </a:lnSpc>
              <a:spcBef>
                <a:spcPts val="0"/>
              </a:spcBef>
              <a:buNone/>
              <a:defRPr sz="1200" b="0">
                <a:solidFill>
                  <a:schemeClr val="bg1"/>
                </a:solidFill>
              </a:defRPr>
            </a:lvl1pPr>
            <a:lvl2pPr marL="0" indent="0">
              <a:lnSpc>
                <a:spcPct val="112000"/>
              </a:lnSpc>
              <a:spcBef>
                <a:spcPts val="0"/>
              </a:spcBef>
              <a:buNone/>
              <a:defRPr sz="1200">
                <a:solidFill>
                  <a:schemeClr val="bg1"/>
                </a:solidFill>
              </a:defRPr>
            </a:lvl2pPr>
          </a:lstStyle>
          <a:p>
            <a:pPr lvl="0"/>
            <a:r>
              <a:rPr lang="en-GB"/>
              <a:t>Click to edit Master text styles</a:t>
            </a:r>
          </a:p>
          <a:p>
            <a:pPr lvl="1"/>
            <a:r>
              <a:rPr lang="en-GB"/>
              <a:t>Second level</a:t>
            </a:r>
          </a:p>
        </p:txBody>
      </p:sp>
      <p:sp>
        <p:nvSpPr>
          <p:cNvPr id="32" name="Text Placeholder 26">
            <a:extLst>
              <a:ext uri="{FF2B5EF4-FFF2-40B4-BE49-F238E27FC236}">
                <a16:creationId xmlns:a16="http://schemas.microsoft.com/office/drawing/2014/main" id="{0FD91A79-DEFC-48F0-8F40-CDEFA17120E1}"/>
              </a:ext>
            </a:extLst>
          </p:cNvPr>
          <p:cNvSpPr>
            <a:spLocks noGrp="1"/>
          </p:cNvSpPr>
          <p:nvPr>
            <p:ph type="body" sz="quarter" idx="16"/>
          </p:nvPr>
        </p:nvSpPr>
        <p:spPr>
          <a:xfrm>
            <a:off x="2100262" y="6048375"/>
            <a:ext cx="2590801" cy="440531"/>
          </a:xfrm>
        </p:spPr>
        <p:txBody>
          <a:bodyPr>
            <a:noAutofit/>
          </a:bodyPr>
          <a:lstStyle>
            <a:lvl1pPr marL="0" indent="0">
              <a:lnSpc>
                <a:spcPct val="112000"/>
              </a:lnSpc>
              <a:spcBef>
                <a:spcPts val="0"/>
              </a:spcBef>
              <a:buNone/>
              <a:defRPr sz="1000" b="0">
                <a:solidFill>
                  <a:schemeClr val="bg1"/>
                </a:solidFill>
              </a:defRPr>
            </a:lvl1pPr>
            <a:lvl2pPr marL="0" indent="0">
              <a:lnSpc>
                <a:spcPct val="112000"/>
              </a:lnSpc>
              <a:spcBef>
                <a:spcPts val="0"/>
              </a:spcBef>
              <a:buNone/>
              <a:defRPr sz="1000">
                <a:solidFill>
                  <a:schemeClr val="bg1"/>
                </a:solidFill>
              </a:defRPr>
            </a:lvl2pPr>
          </a:lstStyle>
          <a:p>
            <a:pPr lvl="0"/>
            <a:r>
              <a:rPr lang="en-GB"/>
              <a:t>Click to edit Master text styles</a:t>
            </a:r>
          </a:p>
          <a:p>
            <a:pPr lvl="1"/>
            <a:r>
              <a:rPr lang="en-GB"/>
              <a:t>Second level</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891851A3-0558-4E0E-B247-8B69DF13E4E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4912" y="5821095"/>
            <a:ext cx="1502596" cy="720922"/>
          </a:xfrm>
          <a:prstGeom prst="rect">
            <a:avLst/>
          </a:prstGeom>
        </p:spPr>
      </p:pic>
    </p:spTree>
    <p:extLst>
      <p:ext uri="{BB962C8B-B14F-4D97-AF65-F5344CB8AC3E}">
        <p14:creationId xmlns:p14="http://schemas.microsoft.com/office/powerpoint/2010/main" val="124623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 Details (User Image)">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E637025-0B03-4AC2-90F6-F9DFB15D2EEE}"/>
              </a:ext>
            </a:extLst>
          </p:cNvPr>
          <p:cNvSpPr>
            <a:spLocks noGrp="1"/>
          </p:cNvSpPr>
          <p:nvPr>
            <p:ph type="body" sz="quarter" idx="13"/>
          </p:nvPr>
        </p:nvSpPr>
        <p:spPr>
          <a:xfrm>
            <a:off x="447678" y="3559175"/>
            <a:ext cx="5311772" cy="1028700"/>
          </a:xfrm>
        </p:spPr>
        <p:txBody>
          <a:bodyPr>
            <a:noAutofit/>
          </a:bodyPr>
          <a:lstStyle>
            <a:lvl1pPr marL="0" indent="0">
              <a:spcBef>
                <a:spcPts val="0"/>
              </a:spcBef>
              <a:buNone/>
              <a:defRPr sz="2800" b="1">
                <a:solidFill>
                  <a:schemeClr val="bg1"/>
                </a:solidFill>
              </a:defRPr>
            </a:lvl1pPr>
            <a:lvl2pPr marL="0" indent="0">
              <a:spcBef>
                <a:spcPts val="0"/>
              </a:spcBef>
              <a:buNone/>
              <a:defRPr sz="2800">
                <a:solidFill>
                  <a:schemeClr val="bg1"/>
                </a:solidFill>
              </a:defRPr>
            </a:lvl2pPr>
          </a:lstStyle>
          <a:p>
            <a:pPr lvl="0"/>
            <a:r>
              <a:rPr lang="en-GB"/>
              <a:t>Click to edit Master text styles</a:t>
            </a:r>
          </a:p>
          <a:p>
            <a:pPr lvl="1"/>
            <a:r>
              <a:rPr lang="en-GB"/>
              <a:t>Second level</a:t>
            </a:r>
          </a:p>
        </p:txBody>
      </p:sp>
      <p:sp>
        <p:nvSpPr>
          <p:cNvPr id="28" name="Text Placeholder 26">
            <a:extLst>
              <a:ext uri="{FF2B5EF4-FFF2-40B4-BE49-F238E27FC236}">
                <a16:creationId xmlns:a16="http://schemas.microsoft.com/office/drawing/2014/main" id="{D8A92A8E-19A1-418D-95B9-FCA11440C2B0}"/>
              </a:ext>
            </a:extLst>
          </p:cNvPr>
          <p:cNvSpPr>
            <a:spLocks noGrp="1"/>
          </p:cNvSpPr>
          <p:nvPr>
            <p:ph type="body" sz="quarter" idx="14"/>
          </p:nvPr>
        </p:nvSpPr>
        <p:spPr>
          <a:xfrm>
            <a:off x="447678" y="4797425"/>
            <a:ext cx="2590801" cy="1028700"/>
          </a:xfrm>
        </p:spPr>
        <p:txBody>
          <a:bodyPr>
            <a:noAutofit/>
          </a:bodyPr>
          <a:lstStyle>
            <a:lvl1pPr marL="0" indent="0">
              <a:lnSpc>
                <a:spcPct val="112000"/>
              </a:lnSpc>
              <a:spcBef>
                <a:spcPts val="0"/>
              </a:spcBef>
              <a:buNone/>
              <a:defRPr sz="1200" b="0">
                <a:solidFill>
                  <a:schemeClr val="bg1"/>
                </a:solidFill>
              </a:defRPr>
            </a:lvl1pPr>
            <a:lvl2pPr marL="0" indent="0">
              <a:lnSpc>
                <a:spcPct val="112000"/>
              </a:lnSpc>
              <a:spcBef>
                <a:spcPts val="0"/>
              </a:spcBef>
              <a:buNone/>
              <a:defRPr sz="1200">
                <a:solidFill>
                  <a:schemeClr val="bg1"/>
                </a:solidFill>
              </a:defRPr>
            </a:lvl2pPr>
          </a:lstStyle>
          <a:p>
            <a:pPr lvl="0"/>
            <a:r>
              <a:rPr lang="en-GB"/>
              <a:t>Click to edit Master text styles</a:t>
            </a:r>
          </a:p>
          <a:p>
            <a:pPr lvl="1"/>
            <a:r>
              <a:rPr lang="en-GB"/>
              <a:t>Second level</a:t>
            </a:r>
          </a:p>
        </p:txBody>
      </p:sp>
      <p:sp>
        <p:nvSpPr>
          <p:cNvPr id="31" name="Text Placeholder 26">
            <a:extLst>
              <a:ext uri="{FF2B5EF4-FFF2-40B4-BE49-F238E27FC236}">
                <a16:creationId xmlns:a16="http://schemas.microsoft.com/office/drawing/2014/main" id="{5675FCF3-9ED4-4201-9750-EDECDFC5C5B1}"/>
              </a:ext>
            </a:extLst>
          </p:cNvPr>
          <p:cNvSpPr>
            <a:spLocks noGrp="1"/>
          </p:cNvSpPr>
          <p:nvPr>
            <p:ph type="body" sz="quarter" idx="15"/>
          </p:nvPr>
        </p:nvSpPr>
        <p:spPr>
          <a:xfrm>
            <a:off x="3168649" y="4797425"/>
            <a:ext cx="2590801" cy="1028700"/>
          </a:xfrm>
        </p:spPr>
        <p:txBody>
          <a:bodyPr>
            <a:noAutofit/>
          </a:bodyPr>
          <a:lstStyle>
            <a:lvl1pPr marL="0" indent="0">
              <a:lnSpc>
                <a:spcPct val="112000"/>
              </a:lnSpc>
              <a:spcBef>
                <a:spcPts val="0"/>
              </a:spcBef>
              <a:buNone/>
              <a:defRPr sz="1200" b="0">
                <a:solidFill>
                  <a:schemeClr val="bg1"/>
                </a:solidFill>
              </a:defRPr>
            </a:lvl1pPr>
            <a:lvl2pPr marL="0" indent="0">
              <a:lnSpc>
                <a:spcPct val="112000"/>
              </a:lnSpc>
              <a:spcBef>
                <a:spcPts val="0"/>
              </a:spcBef>
              <a:buNone/>
              <a:defRPr sz="1200">
                <a:solidFill>
                  <a:schemeClr val="bg1"/>
                </a:solidFill>
              </a:defRPr>
            </a:lvl2pPr>
          </a:lstStyle>
          <a:p>
            <a:pPr lvl="0"/>
            <a:r>
              <a:rPr lang="en-GB"/>
              <a:t>Click to edit Master text styles</a:t>
            </a:r>
          </a:p>
          <a:p>
            <a:pPr lvl="1"/>
            <a:r>
              <a:rPr lang="en-GB"/>
              <a:t>Second level</a:t>
            </a:r>
          </a:p>
        </p:txBody>
      </p:sp>
      <p:sp>
        <p:nvSpPr>
          <p:cNvPr id="7" name="Picture Placeholder 29">
            <a:extLst>
              <a:ext uri="{FF2B5EF4-FFF2-40B4-BE49-F238E27FC236}">
                <a16:creationId xmlns:a16="http://schemas.microsoft.com/office/drawing/2014/main" id="{C841AF62-640D-4F43-A2C5-8462A2112349}"/>
              </a:ext>
            </a:extLst>
          </p:cNvPr>
          <p:cNvSpPr>
            <a:spLocks noGrp="1"/>
          </p:cNvSpPr>
          <p:nvPr>
            <p:ph type="pic" sz="quarter" idx="10" hasCustomPrompt="1"/>
          </p:nvPr>
        </p:nvSpPr>
        <p:spPr>
          <a:xfrm>
            <a:off x="0" y="0"/>
            <a:ext cx="12192000" cy="6858000"/>
          </a:xfrm>
        </p:spPr>
        <p:txBody>
          <a:bodyPr/>
          <a:lstStyle>
            <a:lvl1pPr>
              <a:defRPr/>
            </a:lvl1pPr>
          </a:lstStyle>
          <a:p>
            <a:r>
              <a:rPr lang="en-GB" dirty="0"/>
              <a:t>Click icon to add image then ‘Right-Click’ and choose ‘Send to back’</a:t>
            </a:r>
          </a:p>
        </p:txBody>
      </p:sp>
      <p:sp>
        <p:nvSpPr>
          <p:cNvPr id="8" name="Text Placeholder 26">
            <a:extLst>
              <a:ext uri="{FF2B5EF4-FFF2-40B4-BE49-F238E27FC236}">
                <a16:creationId xmlns:a16="http://schemas.microsoft.com/office/drawing/2014/main" id="{AFAAA013-26E1-4A99-BEBE-D2E85F27DA7A}"/>
              </a:ext>
            </a:extLst>
          </p:cNvPr>
          <p:cNvSpPr>
            <a:spLocks noGrp="1"/>
          </p:cNvSpPr>
          <p:nvPr>
            <p:ph type="body" sz="quarter" idx="16"/>
          </p:nvPr>
        </p:nvSpPr>
        <p:spPr>
          <a:xfrm>
            <a:off x="2100262" y="6048375"/>
            <a:ext cx="2590801" cy="440531"/>
          </a:xfrm>
        </p:spPr>
        <p:txBody>
          <a:bodyPr>
            <a:noAutofit/>
          </a:bodyPr>
          <a:lstStyle>
            <a:lvl1pPr marL="0" indent="0">
              <a:lnSpc>
                <a:spcPct val="112000"/>
              </a:lnSpc>
              <a:spcBef>
                <a:spcPts val="0"/>
              </a:spcBef>
              <a:buNone/>
              <a:defRPr sz="1000" b="0">
                <a:solidFill>
                  <a:schemeClr val="bg1"/>
                </a:solidFill>
              </a:defRPr>
            </a:lvl1pPr>
            <a:lvl2pPr marL="0" indent="0">
              <a:lnSpc>
                <a:spcPct val="112000"/>
              </a:lnSpc>
              <a:spcBef>
                <a:spcPts val="0"/>
              </a:spcBef>
              <a:buNone/>
              <a:defRPr sz="1000">
                <a:solidFill>
                  <a:schemeClr val="bg1"/>
                </a:solidFill>
              </a:defRPr>
            </a:lvl2pPr>
          </a:lstStyle>
          <a:p>
            <a:pPr lvl="0"/>
            <a:r>
              <a:rPr lang="en-GB"/>
              <a:t>Click to edit Master text styles</a:t>
            </a:r>
          </a:p>
          <a:p>
            <a:pPr lvl="1"/>
            <a:r>
              <a:rPr lang="en-GB"/>
              <a:t>Second level</a:t>
            </a: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8B48F38D-6784-437C-A59C-76423C307DA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912" y="5821095"/>
            <a:ext cx="1502596" cy="720922"/>
          </a:xfrm>
          <a:prstGeom prst="rect">
            <a:avLst/>
          </a:prstGeom>
        </p:spPr>
      </p:pic>
    </p:spTree>
    <p:extLst>
      <p:ext uri="{BB962C8B-B14F-4D97-AF65-F5344CB8AC3E}">
        <p14:creationId xmlns:p14="http://schemas.microsoft.com/office/powerpoint/2010/main" val="33895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FB3225-5B2B-405D-B695-46FCE1DB00AA}"/>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C1F39296-5133-4B83-8F9E-0DBB9B895C14}"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327826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Quotation v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FB3225-5B2B-405D-B695-46FCE1DB00AA}"/>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2238375" y="2609849"/>
            <a:ext cx="8772743" cy="3667125"/>
          </a:xfrm>
        </p:spPr>
        <p:txBody>
          <a:bodyPr>
            <a:noAutofit/>
          </a:bodyPr>
          <a:lstStyle>
            <a:lvl1pPr marL="0" indent="0">
              <a:lnSpc>
                <a:spcPct val="112000"/>
              </a:lnSpc>
              <a:buNone/>
              <a:defRPr sz="2800"/>
            </a:lvl1pPr>
            <a:lvl2pPr marL="0" indent="0">
              <a:lnSpc>
                <a:spcPct val="112000"/>
              </a:lnSpc>
              <a:buNone/>
              <a:defRPr sz="1400" b="1">
                <a:solidFill>
                  <a:schemeClr val="accent1"/>
                </a:solidFill>
              </a:defRPr>
            </a:lvl2pPr>
            <a:lvl3pPr marL="0" indent="0">
              <a:lnSpc>
                <a:spcPct val="112000"/>
              </a:lnSpc>
              <a:spcBef>
                <a:spcPts val="0"/>
              </a:spcBef>
              <a:buNone/>
              <a:defRPr sz="1400" b="1"/>
            </a:lvl3pPr>
            <a:lvl4pPr marL="0" indent="0">
              <a:lnSpc>
                <a:spcPct val="112000"/>
              </a:lnSpc>
              <a:spcBef>
                <a:spcPts val="0"/>
              </a:spcBef>
              <a:buNone/>
              <a:defRPr sz="1400" b="1"/>
            </a:lvl4pPr>
            <a:lvl5pPr marL="0" indent="0">
              <a:lnSpc>
                <a:spcPct val="112000"/>
              </a:lnSpc>
              <a:spcBef>
                <a:spcPts val="0"/>
              </a:spcBef>
              <a:buNone/>
              <a:defRPr sz="1400" b="1"/>
            </a:lvl5pPr>
          </a:lstStyle>
          <a:p>
            <a:pPr lvl="0"/>
            <a:r>
              <a:rPr lang="en-GB"/>
              <a:t>Click to edit Master text styles</a:t>
            </a:r>
          </a:p>
          <a:p>
            <a:pPr lvl="1"/>
            <a:r>
              <a:rPr lang="en-GB"/>
              <a:t>Second level</a:t>
            </a:r>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BC7D5FF5-108D-4959-9B25-2C8C0C5DDD3C}"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pic>
        <p:nvPicPr>
          <p:cNvPr id="9" name="Graphic 8">
            <a:extLst>
              <a:ext uri="{FF2B5EF4-FFF2-40B4-BE49-F238E27FC236}">
                <a16:creationId xmlns:a16="http://schemas.microsoft.com/office/drawing/2014/main" id="{B8604EEE-C14B-4AA1-82DA-A2D440E52A9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199" y="1933893"/>
            <a:ext cx="617424" cy="1047750"/>
          </a:xfrm>
          <a:prstGeom prst="rect">
            <a:avLst/>
          </a:prstGeom>
        </p:spPr>
      </p:pic>
      <p:pic>
        <p:nvPicPr>
          <p:cNvPr id="10" name="Graphic 9">
            <a:extLst>
              <a:ext uri="{FF2B5EF4-FFF2-40B4-BE49-F238E27FC236}">
                <a16:creationId xmlns:a16="http://schemas.microsoft.com/office/drawing/2014/main" id="{56FCFA3E-A325-4152-8971-1DD6ECAB32B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0071" y="1933893"/>
            <a:ext cx="617424" cy="1047750"/>
          </a:xfrm>
          <a:prstGeom prst="rect">
            <a:avLst/>
          </a:prstGeom>
        </p:spPr>
      </p:pic>
    </p:spTree>
    <p:extLst>
      <p:ext uri="{BB962C8B-B14F-4D97-AF65-F5344CB8AC3E}">
        <p14:creationId xmlns:p14="http://schemas.microsoft.com/office/powerpoint/2010/main" val="309307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v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FB3225-5B2B-405D-B695-46FCE1DB00AA}"/>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2238375" y="2609849"/>
            <a:ext cx="8772743" cy="3667125"/>
          </a:xfrm>
        </p:spPr>
        <p:txBody>
          <a:bodyPr>
            <a:noAutofit/>
          </a:bodyPr>
          <a:lstStyle>
            <a:lvl1pPr marL="0" indent="0">
              <a:lnSpc>
                <a:spcPct val="112000"/>
              </a:lnSpc>
              <a:buNone/>
              <a:defRPr sz="2800"/>
            </a:lvl1pPr>
            <a:lvl2pPr marL="0" indent="0">
              <a:lnSpc>
                <a:spcPct val="112000"/>
              </a:lnSpc>
              <a:buNone/>
              <a:defRPr sz="1400" b="1">
                <a:solidFill>
                  <a:schemeClr val="accent5"/>
                </a:solidFill>
              </a:defRPr>
            </a:lvl2pPr>
            <a:lvl3pPr marL="0" indent="0">
              <a:lnSpc>
                <a:spcPct val="112000"/>
              </a:lnSpc>
              <a:spcBef>
                <a:spcPts val="0"/>
              </a:spcBef>
              <a:buNone/>
              <a:defRPr sz="1400" b="1"/>
            </a:lvl3pPr>
            <a:lvl4pPr marL="0" indent="0">
              <a:lnSpc>
                <a:spcPct val="112000"/>
              </a:lnSpc>
              <a:spcBef>
                <a:spcPts val="0"/>
              </a:spcBef>
              <a:buNone/>
              <a:defRPr sz="1400" b="1"/>
            </a:lvl4pPr>
            <a:lvl5pPr marL="0" indent="0">
              <a:lnSpc>
                <a:spcPct val="112000"/>
              </a:lnSpc>
              <a:spcBef>
                <a:spcPts val="0"/>
              </a:spcBef>
              <a:buNone/>
              <a:defRPr sz="1400" b="1"/>
            </a:lvl5pPr>
          </a:lstStyle>
          <a:p>
            <a:pPr lvl="0"/>
            <a:r>
              <a:rPr lang="en-GB"/>
              <a:t>Click to edit Master text styles</a:t>
            </a:r>
          </a:p>
          <a:p>
            <a:pPr lvl="1"/>
            <a:r>
              <a:rPr lang="en-GB"/>
              <a:t>Second level</a:t>
            </a:r>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57610ACD-E02F-409D-A624-4B1ED4CC2C4C}"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pic>
        <p:nvPicPr>
          <p:cNvPr id="9" name="Graphic 8">
            <a:extLst>
              <a:ext uri="{FF2B5EF4-FFF2-40B4-BE49-F238E27FC236}">
                <a16:creationId xmlns:a16="http://schemas.microsoft.com/office/drawing/2014/main" id="{B8604EEE-C14B-4AA1-82DA-A2D440E52A9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199" y="1933893"/>
            <a:ext cx="617424" cy="1047750"/>
          </a:xfrm>
          <a:prstGeom prst="rect">
            <a:avLst/>
          </a:prstGeom>
        </p:spPr>
      </p:pic>
      <p:pic>
        <p:nvPicPr>
          <p:cNvPr id="10" name="Graphic 9">
            <a:extLst>
              <a:ext uri="{FF2B5EF4-FFF2-40B4-BE49-F238E27FC236}">
                <a16:creationId xmlns:a16="http://schemas.microsoft.com/office/drawing/2014/main" id="{56FCFA3E-A325-4152-8971-1DD6ECAB32B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0071" y="1933893"/>
            <a:ext cx="617424" cy="1047750"/>
          </a:xfrm>
          <a:prstGeom prst="rect">
            <a:avLst/>
          </a:prstGeom>
        </p:spPr>
      </p:pic>
    </p:spTree>
    <p:extLst>
      <p:ext uri="{BB962C8B-B14F-4D97-AF65-F5344CB8AC3E}">
        <p14:creationId xmlns:p14="http://schemas.microsoft.com/office/powerpoint/2010/main" val="368647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mp; Image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5072743"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B18A57F3-4198-4253-B2AF-7F8879D18435}"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8" name="Rectangle 7">
            <a:extLst>
              <a:ext uri="{FF2B5EF4-FFF2-40B4-BE49-F238E27FC236}">
                <a16:creationId xmlns:a16="http://schemas.microsoft.com/office/drawing/2014/main" id="{0DB2833A-2E0B-415D-9B39-49DAE2F49026}"/>
              </a:ext>
            </a:extLst>
          </p:cNvPr>
          <p:cNvSpPr/>
          <p:nvPr userDrawn="1"/>
        </p:nvSpPr>
        <p:spPr>
          <a:xfrm>
            <a:off x="5943600" y="0"/>
            <a:ext cx="62484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D32874A-F4A1-4CE0-8302-4A94840FBA72}"/>
              </a:ext>
            </a:extLst>
          </p:cNvPr>
          <p:cNvSpPr/>
          <p:nvPr userDrawn="1"/>
        </p:nvSpPr>
        <p:spPr>
          <a:xfrm>
            <a:off x="6019800" y="0"/>
            <a:ext cx="6172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0">
            <a:extLst>
              <a:ext uri="{FF2B5EF4-FFF2-40B4-BE49-F238E27FC236}">
                <a16:creationId xmlns:a16="http://schemas.microsoft.com/office/drawing/2014/main" id="{BC64F283-BAE4-4D6B-910F-561BC7A55802}"/>
              </a:ext>
            </a:extLst>
          </p:cNvPr>
          <p:cNvSpPr>
            <a:spLocks noGrp="1"/>
          </p:cNvSpPr>
          <p:nvPr>
            <p:ph type="pic" sz="quarter" idx="13"/>
          </p:nvPr>
        </p:nvSpPr>
        <p:spPr>
          <a:xfrm>
            <a:off x="6096000" y="0"/>
            <a:ext cx="6096000" cy="6858000"/>
          </a:xfrm>
          <a:solidFill>
            <a:schemeClr val="bg2"/>
          </a:solidFill>
        </p:spPr>
        <p:txBody>
          <a:bodyPr/>
          <a:lstStyle/>
          <a:p>
            <a:r>
              <a:rPr lang="en-GB"/>
              <a:t>Click icon to add picture</a:t>
            </a:r>
          </a:p>
        </p:txBody>
      </p:sp>
    </p:spTree>
    <p:extLst>
      <p:ext uri="{BB962C8B-B14F-4D97-AF65-F5344CB8AC3E}">
        <p14:creationId xmlns:p14="http://schemas.microsoft.com/office/powerpoint/2010/main" val="9866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mp; Image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5072743"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B18A57F3-4198-4253-B2AF-7F8879D18435}"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8" name="Rectangle 7">
            <a:extLst>
              <a:ext uri="{FF2B5EF4-FFF2-40B4-BE49-F238E27FC236}">
                <a16:creationId xmlns:a16="http://schemas.microsoft.com/office/drawing/2014/main" id="{0DB2833A-2E0B-415D-9B39-49DAE2F49026}"/>
              </a:ext>
            </a:extLst>
          </p:cNvPr>
          <p:cNvSpPr/>
          <p:nvPr userDrawn="1"/>
        </p:nvSpPr>
        <p:spPr>
          <a:xfrm>
            <a:off x="5943600" y="0"/>
            <a:ext cx="624840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D32874A-F4A1-4CE0-8302-4A94840FBA72}"/>
              </a:ext>
            </a:extLst>
          </p:cNvPr>
          <p:cNvSpPr/>
          <p:nvPr userDrawn="1"/>
        </p:nvSpPr>
        <p:spPr>
          <a:xfrm>
            <a:off x="6019800" y="0"/>
            <a:ext cx="6172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0">
            <a:extLst>
              <a:ext uri="{FF2B5EF4-FFF2-40B4-BE49-F238E27FC236}">
                <a16:creationId xmlns:a16="http://schemas.microsoft.com/office/drawing/2014/main" id="{BC64F283-BAE4-4D6B-910F-561BC7A55802}"/>
              </a:ext>
            </a:extLst>
          </p:cNvPr>
          <p:cNvSpPr>
            <a:spLocks noGrp="1"/>
          </p:cNvSpPr>
          <p:nvPr>
            <p:ph type="pic" sz="quarter" idx="13"/>
          </p:nvPr>
        </p:nvSpPr>
        <p:spPr>
          <a:xfrm>
            <a:off x="6096000" y="0"/>
            <a:ext cx="6096000" cy="6858000"/>
          </a:xfrm>
          <a:solidFill>
            <a:schemeClr val="bg2"/>
          </a:solidFill>
        </p:spPr>
        <p:txBody>
          <a:bodyPr/>
          <a:lstStyle/>
          <a:p>
            <a:r>
              <a:rPr lang="en-GB"/>
              <a:t>Click icon to add picture</a:t>
            </a:r>
          </a:p>
        </p:txBody>
      </p:sp>
    </p:spTree>
    <p:extLst>
      <p:ext uri="{BB962C8B-B14F-4D97-AF65-F5344CB8AC3E}">
        <p14:creationId xmlns:p14="http://schemas.microsoft.com/office/powerpoint/2010/main" val="197177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mp; Image 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5072743"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B18A57F3-4198-4253-B2AF-7F8879D18435}"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8" name="Rectangle 7">
            <a:extLst>
              <a:ext uri="{FF2B5EF4-FFF2-40B4-BE49-F238E27FC236}">
                <a16:creationId xmlns:a16="http://schemas.microsoft.com/office/drawing/2014/main" id="{0DB2833A-2E0B-415D-9B39-49DAE2F49026}"/>
              </a:ext>
            </a:extLst>
          </p:cNvPr>
          <p:cNvSpPr/>
          <p:nvPr userDrawn="1"/>
        </p:nvSpPr>
        <p:spPr>
          <a:xfrm>
            <a:off x="5943600" y="0"/>
            <a:ext cx="6248400" cy="6858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D32874A-F4A1-4CE0-8302-4A94840FBA72}"/>
              </a:ext>
            </a:extLst>
          </p:cNvPr>
          <p:cNvSpPr/>
          <p:nvPr userDrawn="1"/>
        </p:nvSpPr>
        <p:spPr>
          <a:xfrm>
            <a:off x="6019800" y="0"/>
            <a:ext cx="6172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0">
            <a:extLst>
              <a:ext uri="{FF2B5EF4-FFF2-40B4-BE49-F238E27FC236}">
                <a16:creationId xmlns:a16="http://schemas.microsoft.com/office/drawing/2014/main" id="{BC64F283-BAE4-4D6B-910F-561BC7A55802}"/>
              </a:ext>
            </a:extLst>
          </p:cNvPr>
          <p:cNvSpPr>
            <a:spLocks noGrp="1"/>
          </p:cNvSpPr>
          <p:nvPr>
            <p:ph type="pic" sz="quarter" idx="13"/>
          </p:nvPr>
        </p:nvSpPr>
        <p:spPr>
          <a:xfrm>
            <a:off x="6096000" y="0"/>
            <a:ext cx="6096000" cy="6858000"/>
          </a:xfrm>
          <a:solidFill>
            <a:schemeClr val="bg2"/>
          </a:solidFill>
        </p:spPr>
        <p:txBody>
          <a:bodyPr/>
          <a:lstStyle/>
          <a:p>
            <a:r>
              <a:rPr lang="en-GB"/>
              <a:t>Click icon to add picture</a:t>
            </a:r>
          </a:p>
        </p:txBody>
      </p:sp>
    </p:spTree>
    <p:extLst>
      <p:ext uri="{BB962C8B-B14F-4D97-AF65-F5344CB8AC3E}">
        <p14:creationId xmlns:p14="http://schemas.microsoft.com/office/powerpoint/2010/main" val="148770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FDBB952F-E919-4CC4-AE01-D839BA4BC685}" type="datetime1">
              <a:rPr lang="en-GB" smtClean="0"/>
              <a:t>16/02/2024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10" name="Content Placeholder 2">
            <a:extLst>
              <a:ext uri="{FF2B5EF4-FFF2-40B4-BE49-F238E27FC236}">
                <a16:creationId xmlns:a16="http://schemas.microsoft.com/office/drawing/2014/main" id="{D4D07608-3E0D-4D94-A59E-93039AE66941}"/>
              </a:ext>
            </a:extLst>
          </p:cNvPr>
          <p:cNvSpPr>
            <a:spLocks noGrp="1"/>
          </p:cNvSpPr>
          <p:nvPr>
            <p:ph idx="14"/>
          </p:nvPr>
        </p:nvSpPr>
        <p:spPr>
          <a:xfrm>
            <a:off x="5938375"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77491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CA9CA1-F464-4A91-95ED-C5F6E2D8BFA0}"/>
              </a:ext>
            </a:extLst>
          </p:cNvPr>
          <p:cNvSpPr>
            <a:spLocks noGrp="1"/>
          </p:cNvSpPr>
          <p:nvPr>
            <p:ph type="title"/>
          </p:nvPr>
        </p:nvSpPr>
        <p:spPr>
          <a:xfrm>
            <a:off x="457199" y="800734"/>
            <a:ext cx="10553919" cy="1133159"/>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ACF42A1-CE05-4D09-8E86-611C981E40ED}"/>
              </a:ext>
            </a:extLst>
          </p:cNvPr>
          <p:cNvSpPr>
            <a:spLocks noGrp="1"/>
          </p:cNvSpPr>
          <p:nvPr>
            <p:ph type="body" idx="1"/>
          </p:nvPr>
        </p:nvSpPr>
        <p:spPr>
          <a:xfrm>
            <a:off x="457199" y="1933893"/>
            <a:ext cx="10553919" cy="434308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67275A4-24A9-4D34-8A27-63A7DB17C92F}"/>
              </a:ext>
            </a:extLst>
          </p:cNvPr>
          <p:cNvSpPr>
            <a:spLocks noGrp="1"/>
          </p:cNvSpPr>
          <p:nvPr>
            <p:ph type="dt" sz="half" idx="2"/>
          </p:nvPr>
        </p:nvSpPr>
        <p:spPr>
          <a:xfrm>
            <a:off x="8788400" y="6394451"/>
            <a:ext cx="2203450" cy="225108"/>
          </a:xfrm>
          <a:prstGeom prst="rect">
            <a:avLst/>
          </a:prstGeom>
        </p:spPr>
        <p:txBody>
          <a:bodyPr vert="horz" lIns="0" tIns="0" rIns="0" bIns="0" rtlCol="0" anchor="ctr"/>
          <a:lstStyle>
            <a:lvl1pPr algn="r">
              <a:defRPr sz="900">
                <a:solidFill>
                  <a:schemeClr val="tx2"/>
                </a:solidFill>
              </a:defRPr>
            </a:lvl1pPr>
          </a:lstStyle>
          <a:p>
            <a:fld id="{B96591CC-8626-467B-989E-0DB478A3A054}" type="datetime1">
              <a:rPr lang="en-GB" smtClean="0"/>
              <a:t>16/02/2024</a:t>
            </a:fld>
            <a:endParaRPr lang="en-GB" dirty="0"/>
          </a:p>
        </p:txBody>
      </p:sp>
      <p:sp>
        <p:nvSpPr>
          <p:cNvPr id="5" name="Footer Placeholder 4">
            <a:extLst>
              <a:ext uri="{FF2B5EF4-FFF2-40B4-BE49-F238E27FC236}">
                <a16:creationId xmlns:a16="http://schemas.microsoft.com/office/drawing/2014/main" id="{5FBDD231-676D-4BFA-B766-779EDFF42CA4}"/>
              </a:ext>
            </a:extLst>
          </p:cNvPr>
          <p:cNvSpPr>
            <a:spLocks noGrp="1"/>
          </p:cNvSpPr>
          <p:nvPr>
            <p:ph type="ftr" sz="quarter" idx="3"/>
          </p:nvPr>
        </p:nvSpPr>
        <p:spPr>
          <a:xfrm>
            <a:off x="457199" y="6394451"/>
            <a:ext cx="8331201" cy="225108"/>
          </a:xfrm>
          <a:prstGeom prst="rect">
            <a:avLst/>
          </a:prstGeom>
        </p:spPr>
        <p:txBody>
          <a:bodyPr vert="horz" lIns="0" tIns="0" rIns="0" bIns="0" rtlCol="0" anchor="ctr"/>
          <a:lstStyle>
            <a:lvl1pPr algn="l">
              <a:defRPr sz="900">
                <a:solidFill>
                  <a:schemeClr val="tx2"/>
                </a:solidFill>
              </a:defRPr>
            </a:lvl1pPr>
          </a:lstStyle>
          <a:p>
            <a:r>
              <a:rPr lang="en-GB"/>
              <a:t>Presentation title runs here (Go 'Insert &gt; Header &amp; Footer' to edit this text)</a:t>
            </a:r>
            <a:endParaRPr lang="en-GB" dirty="0"/>
          </a:p>
        </p:txBody>
      </p:sp>
      <p:sp>
        <p:nvSpPr>
          <p:cNvPr id="6" name="Slide Number Placeholder 5">
            <a:extLst>
              <a:ext uri="{FF2B5EF4-FFF2-40B4-BE49-F238E27FC236}">
                <a16:creationId xmlns:a16="http://schemas.microsoft.com/office/drawing/2014/main" id="{84C05392-A2EF-4756-B0C9-706B4A9F342A}"/>
              </a:ext>
            </a:extLst>
          </p:cNvPr>
          <p:cNvSpPr>
            <a:spLocks noGrp="1"/>
          </p:cNvSpPr>
          <p:nvPr>
            <p:ph type="sldNum" sz="quarter" idx="4"/>
          </p:nvPr>
        </p:nvSpPr>
        <p:spPr>
          <a:xfrm>
            <a:off x="11011118" y="6394451"/>
            <a:ext cx="733205" cy="225108"/>
          </a:xfrm>
          <a:prstGeom prst="rect">
            <a:avLst/>
          </a:prstGeom>
        </p:spPr>
        <p:txBody>
          <a:bodyPr vert="horz" lIns="0" tIns="0" rIns="0" bIns="0" rtlCol="0" anchor="ctr"/>
          <a:lstStyle>
            <a:lvl1pPr algn="r">
              <a:defRPr sz="900">
                <a:solidFill>
                  <a:schemeClr val="tx2"/>
                </a:solidFill>
              </a:defRPr>
            </a:lvl1pPr>
          </a:lstStyle>
          <a:p>
            <a:fld id="{BC3375C0-E832-4564-9B1D-553F653E3826}" type="slidenum">
              <a:rPr lang="en-GB" smtClean="0"/>
              <a:pPr/>
              <a:t>‹#›</a:t>
            </a:fld>
            <a:endParaRPr lang="en-GB"/>
          </a:p>
        </p:txBody>
      </p:sp>
      <p:pic>
        <p:nvPicPr>
          <p:cNvPr id="14" name="Graphic 13">
            <a:extLst>
              <a:ext uri="{FF2B5EF4-FFF2-40B4-BE49-F238E27FC236}">
                <a16:creationId xmlns:a16="http://schemas.microsoft.com/office/drawing/2014/main" id="{E3E7C04E-2412-4F7A-8F13-218F4EA9E460}"/>
              </a:ext>
            </a:extLst>
          </p:cNvPr>
          <p:cNvPicPr>
            <a:picLocks noChangeAspect="1"/>
          </p:cNvPicPr>
          <p:nvPr userDrawn="1"/>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57201" y="276542"/>
            <a:ext cx="1021080" cy="209267"/>
          </a:xfrm>
          <a:prstGeom prst="rect">
            <a:avLst/>
          </a:prstGeom>
        </p:spPr>
      </p:pic>
    </p:spTree>
    <p:extLst>
      <p:ext uri="{BB962C8B-B14F-4D97-AF65-F5344CB8AC3E}">
        <p14:creationId xmlns:p14="http://schemas.microsoft.com/office/powerpoint/2010/main" val="3556378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64" r:id="rId4"/>
    <p:sldLayoutId id="2147483666" r:id="rId5"/>
    <p:sldLayoutId id="2147483656" r:id="rId6"/>
    <p:sldLayoutId id="2147483668" r:id="rId7"/>
    <p:sldLayoutId id="2147483669" r:id="rId8"/>
    <p:sldLayoutId id="2147483658" r:id="rId9"/>
    <p:sldLayoutId id="2147483660" r:id="rId10"/>
    <p:sldLayoutId id="2147483659" r:id="rId11"/>
    <p:sldLayoutId id="2147483667" r:id="rId12"/>
    <p:sldLayoutId id="2147483661" r:id="rId13"/>
    <p:sldLayoutId id="2147483651" r:id="rId14"/>
    <p:sldLayoutId id="2147483670" r:id="rId15"/>
    <p:sldLayoutId id="2147483671" r:id="rId16"/>
    <p:sldLayoutId id="2147483672" r:id="rId17"/>
    <p:sldLayoutId id="2147483654" r:id="rId18"/>
    <p:sldLayoutId id="2147483655" r:id="rId19"/>
    <p:sldLayoutId id="2147483662" r:id="rId20"/>
    <p:sldLayoutId id="214748366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kern="1200">
          <a:solidFill>
            <a:schemeClr val="accent1"/>
          </a:solidFill>
          <a:latin typeface="+mj-lt"/>
          <a:ea typeface="+mj-ea"/>
          <a:cs typeface="+mj-cs"/>
        </a:defRPr>
      </a:lvl1pPr>
    </p:titleStyle>
    <p:bodyStyle>
      <a:lvl1pPr marL="182563" indent="-182563"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1pPr>
      <a:lvl2pPr marL="541338" indent="-182563"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898525" indent="-182563"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257300" indent="-182563"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616075" indent="-184150"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Layout" Target="../slideLayouts/slideLayout21.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hyperlink" Target="https://softwire.sharepoint.com/:f:/r/sales/Collateral/Sales%20Collateral/Photos%20and%20Videos/Website%20Images/Office%20Photoshoot%202022?csf=1&amp;web=1&amp;e=asLudr" TargetMode="External"/><Relationship Id="rId2" Type="http://schemas.openxmlformats.org/officeDocument/2006/relationships/hyperlink" Target="https://softwire.sharepoint.com/:b:/r/sales/Marketing/New%20brand%20assets%202020/softwire-brand-2020_links_v2.pdf?csf=1&amp;web=1&amp;e=5q9tmZ" TargetMode="External"/><Relationship Id="rId1" Type="http://schemas.openxmlformats.org/officeDocument/2006/relationships/slideLayout" Target="../slideLayouts/slideLayout2.xml"/><Relationship Id="rId6" Type="http://schemas.openxmlformats.org/officeDocument/2006/relationships/hyperlink" Target="https://softwire.sharepoint.com/:f:/r/sales/Collateral/Sales%20Collateral/Photos%20and%20Videos/Shutterstock%20images?csf=1&amp;web=1&amp;e=d6reAC" TargetMode="External"/><Relationship Id="rId5" Type="http://schemas.openxmlformats.org/officeDocument/2006/relationships/hyperlink" Target="https://softwire.sharepoint.com/:f:/r/sales/Collateral/Sales%20Collateral/Assets/Icons?csf=1&amp;web=1&amp;e=PTWxA8" TargetMode="External"/><Relationship Id="rId4" Type="http://schemas.openxmlformats.org/officeDocument/2006/relationships/hyperlink" Target="https://softwire.sharepoint.com/:f:/r/sales/Collateral/Sales%20Collateral/Photos%20and%20Videos/Headshots/Employee%20Headshots?csf=1&amp;web=1&amp;e=Xc36a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softwire-work-experience-feb-2024-beginning.vercel.ap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g"/><Relationship Id="rId1" Type="http://schemas.openxmlformats.org/officeDocument/2006/relationships/slideLayout" Target="../slideLayouts/slideLayout14.xml"/><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jpg"/><Relationship Id="rId1" Type="http://schemas.openxmlformats.org/officeDocument/2006/relationships/slideLayout" Target="../slideLayouts/slideLayout14.xml"/><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Layout" Target="../slideLayouts/slideLayout21.xml"/><Relationship Id="rId4" Type="http://schemas.openxmlformats.org/officeDocument/2006/relationships/image" Target="../media/image18.jpeg"/></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softwire-work-experience-feb-2024.vercel.ap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F102D14-FB4F-4C69-B227-85852C9C30E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911854" y="-1"/>
            <a:ext cx="10280146" cy="6858000"/>
          </a:xfrm>
        </p:spPr>
      </p:pic>
      <p:grpSp>
        <p:nvGrpSpPr>
          <p:cNvPr id="4" name="Group 3">
            <a:extLst>
              <a:ext uri="{FF2B5EF4-FFF2-40B4-BE49-F238E27FC236}">
                <a16:creationId xmlns:a16="http://schemas.microsoft.com/office/drawing/2014/main" id="{ECFC75CB-DB20-4040-8546-68B34EA39AAE}"/>
              </a:ext>
            </a:extLst>
          </p:cNvPr>
          <p:cNvGrpSpPr/>
          <p:nvPr/>
        </p:nvGrpSpPr>
        <p:grpSpPr>
          <a:xfrm>
            <a:off x="0" y="-1"/>
            <a:ext cx="6368227" cy="6858001"/>
            <a:chOff x="5705" y="-1"/>
            <a:chExt cx="6368227" cy="6858001"/>
          </a:xfrm>
        </p:grpSpPr>
        <p:sp>
          <p:nvSpPr>
            <p:cNvPr id="5" name="Freeform: Shape 4">
              <a:extLst>
                <a:ext uri="{FF2B5EF4-FFF2-40B4-BE49-F238E27FC236}">
                  <a16:creationId xmlns:a16="http://schemas.microsoft.com/office/drawing/2014/main" id="{1154AFA6-C074-428B-B0AE-E71AB93A1E8A}"/>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Rectangle 1">
              <a:extLst>
                <a:ext uri="{FF2B5EF4-FFF2-40B4-BE49-F238E27FC236}">
                  <a16:creationId xmlns:a16="http://schemas.microsoft.com/office/drawing/2014/main" id="{9DF701FF-00CF-461A-9663-EEF28EDC0C1A}"/>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Graphic 6">
            <a:extLst>
              <a:ext uri="{FF2B5EF4-FFF2-40B4-BE49-F238E27FC236}">
                <a16:creationId xmlns:a16="http://schemas.microsoft.com/office/drawing/2014/main" id="{DF892048-0790-46C2-ACF3-1CE4C080265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7201" y="592893"/>
            <a:ext cx="1021080" cy="209267"/>
          </a:xfrm>
          <a:prstGeom prst="rect">
            <a:avLst/>
          </a:prstGeom>
        </p:spPr>
      </p:pic>
      <p:cxnSp>
        <p:nvCxnSpPr>
          <p:cNvPr id="8" name="Straight Connector 7">
            <a:extLst>
              <a:ext uri="{FF2B5EF4-FFF2-40B4-BE49-F238E27FC236}">
                <a16:creationId xmlns:a16="http://schemas.microsoft.com/office/drawing/2014/main" id="{6693A835-5B96-4E15-A4F3-C19CDEACD97D}"/>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DC999B2D-8B69-418A-87F2-4EE8E4F2E044}"/>
              </a:ext>
            </a:extLst>
          </p:cNvPr>
          <p:cNvSpPr>
            <a:spLocks noGrp="1"/>
          </p:cNvSpPr>
          <p:nvPr>
            <p:ph type="ctrTitle"/>
          </p:nvPr>
        </p:nvSpPr>
        <p:spPr/>
        <p:txBody>
          <a:bodyPr/>
          <a:lstStyle/>
          <a:p>
            <a:r>
              <a:rPr lang="en-GB" dirty="0"/>
              <a:t>Work Experience Presentation</a:t>
            </a:r>
          </a:p>
        </p:txBody>
      </p:sp>
      <p:sp>
        <p:nvSpPr>
          <p:cNvPr id="10" name="Subtitle 9">
            <a:extLst>
              <a:ext uri="{FF2B5EF4-FFF2-40B4-BE49-F238E27FC236}">
                <a16:creationId xmlns:a16="http://schemas.microsoft.com/office/drawing/2014/main" id="{3C18FD46-FD70-4741-9167-8704FAC495F2}"/>
              </a:ext>
            </a:extLst>
          </p:cNvPr>
          <p:cNvSpPr>
            <a:spLocks noGrp="1"/>
          </p:cNvSpPr>
          <p:nvPr>
            <p:ph type="subTitle" idx="1"/>
          </p:nvPr>
        </p:nvSpPr>
        <p:spPr/>
        <p:txBody>
          <a:bodyPr/>
          <a:lstStyle/>
          <a:p>
            <a:r>
              <a:rPr lang="en-GB" dirty="0"/>
              <a:t>Alexa Cairns-</a:t>
            </a:r>
            <a:r>
              <a:rPr lang="en-GB" dirty="0" err="1"/>
              <a:t>Radicke</a:t>
            </a:r>
            <a:r>
              <a:rPr lang="en-GB" dirty="0"/>
              <a:t> </a:t>
            </a:r>
          </a:p>
          <a:p>
            <a:r>
              <a:rPr lang="en-GB" dirty="0" err="1"/>
              <a:t>Dimitrina</a:t>
            </a:r>
            <a:r>
              <a:rPr lang="en-GB" dirty="0"/>
              <a:t> </a:t>
            </a:r>
            <a:r>
              <a:rPr lang="en-GB" dirty="0" err="1"/>
              <a:t>Grazhdani</a:t>
            </a:r>
            <a:r>
              <a:rPr lang="en-GB" dirty="0"/>
              <a:t> </a:t>
            </a:r>
          </a:p>
          <a:p>
            <a:r>
              <a:rPr lang="en-GB" dirty="0" err="1"/>
              <a:t>Safaa</a:t>
            </a:r>
            <a:r>
              <a:rPr lang="en-GB" dirty="0"/>
              <a:t> </a:t>
            </a:r>
            <a:r>
              <a:rPr lang="en-GB" dirty="0" err="1"/>
              <a:t>Abdulahi</a:t>
            </a:r>
            <a:endParaRPr lang="en-GB" dirty="0"/>
          </a:p>
          <a:p>
            <a:endParaRPr lang="en-GB" dirty="0"/>
          </a:p>
          <a:p>
            <a:r>
              <a:rPr lang="en-GB" dirty="0"/>
              <a:t>16 Feb 2024</a:t>
            </a:r>
          </a:p>
        </p:txBody>
      </p:sp>
    </p:spTree>
    <p:extLst>
      <p:ext uri="{BB962C8B-B14F-4D97-AF65-F5344CB8AC3E}">
        <p14:creationId xmlns:p14="http://schemas.microsoft.com/office/powerpoint/2010/main" val="284304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D1EB-2AD1-F79E-7858-04D1B7BD4FE1}"/>
              </a:ext>
            </a:extLst>
          </p:cNvPr>
          <p:cNvSpPr>
            <a:spLocks noGrp="1"/>
          </p:cNvSpPr>
          <p:nvPr>
            <p:ph type="title"/>
          </p:nvPr>
        </p:nvSpPr>
        <p:spPr/>
        <p:txBody>
          <a:bodyPr/>
          <a:lstStyle/>
          <a:p>
            <a:r>
              <a:rPr lang="en-US" dirty="0"/>
              <a:t>THANK YOU</a:t>
            </a:r>
          </a:p>
        </p:txBody>
      </p:sp>
      <p:pic>
        <p:nvPicPr>
          <p:cNvPr id="7" name="Content Placeholder 6" descr="A pink dinosaur with a white background&#10;&#10;Description automatically generated">
            <a:extLst>
              <a:ext uri="{FF2B5EF4-FFF2-40B4-BE49-F238E27FC236}">
                <a16:creationId xmlns:a16="http://schemas.microsoft.com/office/drawing/2014/main" id="{EE2A25B3-1A3E-F736-221E-8843CF4FA2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826" y="2717422"/>
            <a:ext cx="2310666" cy="2206686"/>
          </a:xfrm>
        </p:spPr>
      </p:pic>
      <p:sp>
        <p:nvSpPr>
          <p:cNvPr id="4" name="Footer Placeholder 3">
            <a:extLst>
              <a:ext uri="{FF2B5EF4-FFF2-40B4-BE49-F238E27FC236}">
                <a16:creationId xmlns:a16="http://schemas.microsoft.com/office/drawing/2014/main" id="{2455E88F-2381-3F35-FEFD-7DC22F30C355}"/>
              </a:ext>
            </a:extLst>
          </p:cNvPr>
          <p:cNvSpPr>
            <a:spLocks noGrp="1"/>
          </p:cNvSpPr>
          <p:nvPr>
            <p:ph type="ftr" sz="quarter" idx="11"/>
          </p:nvPr>
        </p:nvSpPr>
        <p:spPr/>
        <p:txBody>
          <a:bodyPr/>
          <a:lstStyle/>
          <a:p>
            <a:r>
              <a:rPr lang="en-GB"/>
              <a:t>Presentation title runs here (Go 'Insert &gt; Header &amp; Footer' to edit this text)</a:t>
            </a:r>
          </a:p>
        </p:txBody>
      </p:sp>
      <p:sp>
        <p:nvSpPr>
          <p:cNvPr id="5" name="Slide Number Placeholder 4">
            <a:extLst>
              <a:ext uri="{FF2B5EF4-FFF2-40B4-BE49-F238E27FC236}">
                <a16:creationId xmlns:a16="http://schemas.microsoft.com/office/drawing/2014/main" id="{1B08833C-466C-8DD7-80B2-91765F6E5C09}"/>
              </a:ext>
            </a:extLst>
          </p:cNvPr>
          <p:cNvSpPr>
            <a:spLocks noGrp="1"/>
          </p:cNvSpPr>
          <p:nvPr>
            <p:ph type="sldNum" sz="quarter" idx="12"/>
          </p:nvPr>
        </p:nvSpPr>
        <p:spPr/>
        <p:txBody>
          <a:bodyPr/>
          <a:lstStyle/>
          <a:p>
            <a:fld id="{BC3375C0-E832-4564-9B1D-553F653E3826}" type="slidenum">
              <a:rPr lang="en-GB" smtClean="0"/>
              <a:t>10</a:t>
            </a:fld>
            <a:endParaRPr lang="en-GB"/>
          </a:p>
        </p:txBody>
      </p:sp>
      <p:pic>
        <p:nvPicPr>
          <p:cNvPr id="9" name="Picture 8" descr="A cartoon of a pink dinosaur&#10;&#10;Description automatically generated">
            <a:extLst>
              <a:ext uri="{FF2B5EF4-FFF2-40B4-BE49-F238E27FC236}">
                <a16:creationId xmlns:a16="http://schemas.microsoft.com/office/drawing/2014/main" id="{4D1F0566-E160-4D4A-1061-40B97EE6D2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8223" y="2717422"/>
            <a:ext cx="1816100" cy="2260600"/>
          </a:xfrm>
          <a:prstGeom prst="rect">
            <a:avLst/>
          </a:prstGeom>
        </p:spPr>
      </p:pic>
      <p:pic>
        <p:nvPicPr>
          <p:cNvPr id="11" name="Picture 10" descr="A cartoon of a pink dragon&#10;&#10;Description automatically generated">
            <a:extLst>
              <a:ext uri="{FF2B5EF4-FFF2-40B4-BE49-F238E27FC236}">
                <a16:creationId xmlns:a16="http://schemas.microsoft.com/office/drawing/2014/main" id="{19873D0F-3556-1CFF-03DA-75A723548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1799" y="2342772"/>
            <a:ext cx="3009900" cy="3009900"/>
          </a:xfrm>
          <a:prstGeom prst="rect">
            <a:avLst/>
          </a:prstGeom>
        </p:spPr>
      </p:pic>
      <p:pic>
        <p:nvPicPr>
          <p:cNvPr id="13" name="Picture 12" descr="A cartoon of a pink dinosaur&#10;&#10;Description automatically generated">
            <a:extLst>
              <a:ext uri="{FF2B5EF4-FFF2-40B4-BE49-F238E27FC236}">
                <a16:creationId xmlns:a16="http://schemas.microsoft.com/office/drawing/2014/main" id="{981814F9-D790-75A9-F24F-498E5C482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677" y="2717422"/>
            <a:ext cx="2310666" cy="2310666"/>
          </a:xfrm>
          <a:prstGeom prst="rect">
            <a:avLst/>
          </a:prstGeom>
        </p:spPr>
      </p:pic>
    </p:spTree>
    <p:extLst>
      <p:ext uri="{BB962C8B-B14F-4D97-AF65-F5344CB8AC3E}">
        <p14:creationId xmlns:p14="http://schemas.microsoft.com/office/powerpoint/2010/main" val="261034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sign on a building&#10;&#10;Description automatically generated with low confidence">
            <a:extLst>
              <a:ext uri="{FF2B5EF4-FFF2-40B4-BE49-F238E27FC236}">
                <a16:creationId xmlns:a16="http://schemas.microsoft.com/office/drawing/2014/main" id="{4D6573E8-F2B6-BAC6-0398-27CCF6F374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28" b="7728"/>
          <a:stretch>
            <a:fillRect/>
          </a:stretch>
        </p:blipFill>
        <p:spPr>
          <a:xfrm>
            <a:off x="-74140" y="0"/>
            <a:ext cx="12364994" cy="6858000"/>
          </a:xfrm>
        </p:spPr>
      </p:pic>
      <p:grpSp>
        <p:nvGrpSpPr>
          <p:cNvPr id="12" name="Group 11">
            <a:extLst>
              <a:ext uri="{FF2B5EF4-FFF2-40B4-BE49-F238E27FC236}">
                <a16:creationId xmlns:a16="http://schemas.microsoft.com/office/drawing/2014/main" id="{4C7E90E4-E106-4DF8-9075-A34CEBE66657}"/>
              </a:ext>
            </a:extLst>
          </p:cNvPr>
          <p:cNvGrpSpPr/>
          <p:nvPr/>
        </p:nvGrpSpPr>
        <p:grpSpPr>
          <a:xfrm>
            <a:off x="-74140" y="885825"/>
            <a:ext cx="11050337" cy="5972175"/>
            <a:chOff x="0" y="885825"/>
            <a:chExt cx="10976197" cy="5972175"/>
          </a:xfrm>
        </p:grpSpPr>
        <p:sp>
          <p:nvSpPr>
            <p:cNvPr id="10" name="Right Triangle 9">
              <a:extLst>
                <a:ext uri="{FF2B5EF4-FFF2-40B4-BE49-F238E27FC236}">
                  <a16:creationId xmlns:a16="http://schemas.microsoft.com/office/drawing/2014/main" id="{7240A489-D083-4A48-ADC4-2D169202C6E0}"/>
                </a:ext>
              </a:extLst>
            </p:cNvPr>
            <p:cNvSpPr/>
            <p:nvPr/>
          </p:nvSpPr>
          <p:spPr>
            <a:xfrm>
              <a:off x="0" y="885825"/>
              <a:ext cx="10553920" cy="5972175"/>
            </a:xfrm>
            <a:prstGeom prst="rtTriangl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0A5CC05D-A9B3-42CB-B00D-04276B767E54}"/>
                </a:ext>
              </a:extLst>
            </p:cNvPr>
            <p:cNvSpPr/>
            <p:nvPr/>
          </p:nvSpPr>
          <p:spPr>
            <a:xfrm>
              <a:off x="3953917" y="3124200"/>
              <a:ext cx="7022280" cy="3733800"/>
            </a:xfrm>
            <a:custGeom>
              <a:avLst/>
              <a:gdLst>
                <a:gd name="connsiteX0" fmla="*/ 7022059 w 7022280"/>
                <a:gd name="connsiteY0" fmla="*/ 0 h 3733800"/>
                <a:gd name="connsiteX1" fmla="*/ 7022280 w 7022280"/>
                <a:gd name="connsiteY1" fmla="*/ 0 h 3733800"/>
                <a:gd name="connsiteX2" fmla="*/ 7022280 w 7022280"/>
                <a:gd name="connsiteY2" fmla="*/ 3733800 h 3733800"/>
                <a:gd name="connsiteX3" fmla="*/ 7022059 w 7022280"/>
                <a:gd name="connsiteY3" fmla="*/ 3733800 h 3733800"/>
                <a:gd name="connsiteX4" fmla="*/ 0 w 7022280"/>
                <a:gd name="connsiteY4" fmla="*/ 0 h 3733800"/>
                <a:gd name="connsiteX5" fmla="*/ 423755 w 7022280"/>
                <a:gd name="connsiteY5" fmla="*/ 0 h 3733800"/>
                <a:gd name="connsiteX6" fmla="*/ 7022059 w 7022280"/>
                <a:gd name="connsiteY6" fmla="*/ 3733800 h 3733800"/>
                <a:gd name="connsiteX7" fmla="*/ 6598304 w 7022280"/>
                <a:gd name="connsiteY7"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80" h="3733800">
                  <a:moveTo>
                    <a:pt x="7022059" y="0"/>
                  </a:moveTo>
                  <a:lnTo>
                    <a:pt x="7022280" y="0"/>
                  </a:lnTo>
                  <a:lnTo>
                    <a:pt x="7022280" y="3733800"/>
                  </a:lnTo>
                  <a:lnTo>
                    <a:pt x="7022059" y="3733800"/>
                  </a:lnTo>
                  <a:close/>
                  <a:moveTo>
                    <a:pt x="0" y="0"/>
                  </a:moveTo>
                  <a:lnTo>
                    <a:pt x="423755" y="0"/>
                  </a:lnTo>
                  <a:lnTo>
                    <a:pt x="7022059" y="3733800"/>
                  </a:lnTo>
                  <a:lnTo>
                    <a:pt x="6598304" y="37338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14" name="Text Placeholder 13">
            <a:extLst>
              <a:ext uri="{FF2B5EF4-FFF2-40B4-BE49-F238E27FC236}">
                <a16:creationId xmlns:a16="http://schemas.microsoft.com/office/drawing/2014/main" id="{FE7EC872-141E-4B8D-866F-2F5EFA086EE3}"/>
              </a:ext>
            </a:extLst>
          </p:cNvPr>
          <p:cNvSpPr>
            <a:spLocks noGrp="1"/>
          </p:cNvSpPr>
          <p:nvPr>
            <p:ph type="body" sz="quarter" idx="13"/>
          </p:nvPr>
        </p:nvSpPr>
        <p:spPr/>
        <p:txBody>
          <a:bodyPr/>
          <a:lstStyle/>
          <a:p>
            <a:r>
              <a:rPr lang="en-GB" dirty="0"/>
              <a:t>Name Surname</a:t>
            </a:r>
          </a:p>
          <a:p>
            <a:pPr lvl="1"/>
            <a:r>
              <a:rPr lang="en-GB" dirty="0"/>
              <a:t>Job title</a:t>
            </a:r>
          </a:p>
        </p:txBody>
      </p:sp>
      <p:sp>
        <p:nvSpPr>
          <p:cNvPr id="15" name="Text Placeholder 14">
            <a:extLst>
              <a:ext uri="{FF2B5EF4-FFF2-40B4-BE49-F238E27FC236}">
                <a16:creationId xmlns:a16="http://schemas.microsoft.com/office/drawing/2014/main" id="{A58027F6-6682-4343-A0A8-0A13D02C7545}"/>
              </a:ext>
            </a:extLst>
          </p:cNvPr>
          <p:cNvSpPr>
            <a:spLocks noGrp="1"/>
          </p:cNvSpPr>
          <p:nvPr>
            <p:ph type="body" sz="quarter" idx="14"/>
          </p:nvPr>
        </p:nvSpPr>
        <p:spPr/>
        <p:txBody>
          <a:bodyPr/>
          <a:lstStyle/>
          <a:p>
            <a:r>
              <a:rPr lang="en-GB" dirty="0"/>
              <a:t>name@softwire.com</a:t>
            </a:r>
          </a:p>
          <a:p>
            <a:r>
              <a:rPr lang="en-GB" dirty="0"/>
              <a:t>00000 000 000</a:t>
            </a:r>
          </a:p>
          <a:p>
            <a:r>
              <a:rPr lang="en-GB" dirty="0"/>
              <a:t>0207 485 7500</a:t>
            </a:r>
          </a:p>
        </p:txBody>
      </p:sp>
      <p:sp>
        <p:nvSpPr>
          <p:cNvPr id="16" name="Text Placeholder 15">
            <a:extLst>
              <a:ext uri="{FF2B5EF4-FFF2-40B4-BE49-F238E27FC236}">
                <a16:creationId xmlns:a16="http://schemas.microsoft.com/office/drawing/2014/main" id="{CB4EC2D9-8793-4112-93B2-A5E295744127}"/>
              </a:ext>
            </a:extLst>
          </p:cNvPr>
          <p:cNvSpPr>
            <a:spLocks noGrp="1"/>
          </p:cNvSpPr>
          <p:nvPr>
            <p:ph type="body" sz="quarter" idx="15"/>
          </p:nvPr>
        </p:nvSpPr>
        <p:spPr/>
        <p:txBody>
          <a:bodyPr/>
          <a:lstStyle/>
          <a:p>
            <a:r>
              <a:rPr lang="en-GB" dirty="0"/>
              <a:t>Suite 315, Highgate Studios</a:t>
            </a:r>
          </a:p>
          <a:p>
            <a:r>
              <a:rPr lang="en-GB" dirty="0"/>
              <a:t>53-79 Highgate Road</a:t>
            </a:r>
          </a:p>
          <a:p>
            <a:r>
              <a:rPr lang="en-GB" dirty="0"/>
              <a:t>London NW5 1TL</a:t>
            </a:r>
          </a:p>
          <a:p>
            <a:endParaRPr lang="en-GB" dirty="0"/>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4C074879-8AD6-4428-A453-BA6A43A3FE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87712" y="9128587"/>
            <a:ext cx="309255" cy="148376"/>
          </a:xfrm>
          <a:prstGeom prst="rect">
            <a:avLst/>
          </a:prstGeom>
        </p:spPr>
      </p:pic>
      <p:sp>
        <p:nvSpPr>
          <p:cNvPr id="20" name="Text Placeholder 7">
            <a:extLst>
              <a:ext uri="{FF2B5EF4-FFF2-40B4-BE49-F238E27FC236}">
                <a16:creationId xmlns:a16="http://schemas.microsoft.com/office/drawing/2014/main" id="{0BF11925-BA6E-4415-8D8D-E798548AA1FE}"/>
              </a:ext>
            </a:extLst>
          </p:cNvPr>
          <p:cNvSpPr>
            <a:spLocks noGrp="1"/>
          </p:cNvSpPr>
          <p:nvPr>
            <p:ph type="body" sz="quarter" idx="16"/>
          </p:nvPr>
        </p:nvSpPr>
        <p:spPr>
          <a:xfrm>
            <a:off x="2100262" y="6048375"/>
            <a:ext cx="2590801" cy="440531"/>
          </a:xfrm>
        </p:spPr>
        <p:txBody>
          <a:bodyPr/>
          <a:lstStyle/>
          <a:p>
            <a:r>
              <a:rPr lang="en-GB" dirty="0"/>
              <a:t>Copyright © Softwire 2022</a:t>
            </a:r>
          </a:p>
          <a:p>
            <a:r>
              <a:rPr lang="en-GB" dirty="0"/>
              <a:t>All rights reserved</a:t>
            </a:r>
          </a:p>
        </p:txBody>
      </p:sp>
      <p:pic>
        <p:nvPicPr>
          <p:cNvPr id="1026" name="Picture 2">
            <a:extLst>
              <a:ext uri="{FF2B5EF4-FFF2-40B4-BE49-F238E27FC236}">
                <a16:creationId xmlns:a16="http://schemas.microsoft.com/office/drawing/2014/main" id="{A3E921A9-F7E2-0A97-3F7F-A2D4E5FA1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11" y="5473700"/>
            <a:ext cx="870376" cy="130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63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Click on the links below for brand guidelines and imagery</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2"/>
              </a:rPr>
              <a:t>Brand guidelines</a:t>
            </a:r>
            <a:endParaRPr lang="en-GB" dirty="0"/>
          </a:p>
          <a:p>
            <a:endParaRPr lang="en-GB" dirty="0"/>
          </a:p>
          <a:p>
            <a:pPr marL="285750" indent="-285750">
              <a:buFont typeface="Arial" panose="020B0604020202020204" pitchFamily="34" charset="0"/>
              <a:buChar char="•"/>
            </a:pPr>
            <a:r>
              <a:rPr lang="en-GB" dirty="0">
                <a:hlinkClick r:id="rId3"/>
              </a:rPr>
              <a:t>Softwire office shoot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4"/>
              </a:rPr>
              <a:t>Staff headshots</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5"/>
              </a:rPr>
              <a:t>Iconography</a:t>
            </a:r>
            <a:endParaRPr lang="en-GB" dirty="0"/>
          </a:p>
          <a:p>
            <a:endParaRPr lang="en-GB" dirty="0"/>
          </a:p>
          <a:p>
            <a:pPr marL="285750" indent="-285750">
              <a:buFont typeface="Arial" panose="020B0604020202020204" pitchFamily="34" charset="0"/>
              <a:buChar char="•"/>
            </a:pPr>
            <a:r>
              <a:rPr lang="en-GB" dirty="0">
                <a:hlinkClick r:id="rId6"/>
              </a:rPr>
              <a:t>Free stock imagery</a:t>
            </a:r>
            <a:endParaRPr lang="en-GB" dirty="0"/>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12</a:t>
            </a:fld>
            <a:endParaRPr lang="en-GB"/>
          </a:p>
        </p:txBody>
      </p:sp>
    </p:spTree>
    <p:extLst>
      <p:ext uri="{BB962C8B-B14F-4D97-AF65-F5344CB8AC3E}">
        <p14:creationId xmlns:p14="http://schemas.microsoft.com/office/powerpoint/2010/main" val="292599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CFC75CB-DB20-4040-8546-68B34EA39AAE}"/>
              </a:ext>
            </a:extLst>
          </p:cNvPr>
          <p:cNvGrpSpPr/>
          <p:nvPr/>
        </p:nvGrpSpPr>
        <p:grpSpPr>
          <a:xfrm>
            <a:off x="0" y="-1"/>
            <a:ext cx="6368227" cy="6858001"/>
            <a:chOff x="5705" y="-1"/>
            <a:chExt cx="6368227" cy="6858001"/>
          </a:xfrm>
        </p:grpSpPr>
        <p:sp>
          <p:nvSpPr>
            <p:cNvPr id="5" name="Freeform: Shape 4">
              <a:extLst>
                <a:ext uri="{FF2B5EF4-FFF2-40B4-BE49-F238E27FC236}">
                  <a16:creationId xmlns:a16="http://schemas.microsoft.com/office/drawing/2014/main" id="{1154AFA6-C074-428B-B0AE-E71AB93A1E8A}"/>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Rectangle 1">
              <a:extLst>
                <a:ext uri="{FF2B5EF4-FFF2-40B4-BE49-F238E27FC236}">
                  <a16:creationId xmlns:a16="http://schemas.microsoft.com/office/drawing/2014/main" id="{9DF701FF-00CF-461A-9663-EEF28EDC0C1A}"/>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Graphic 6">
            <a:extLst>
              <a:ext uri="{FF2B5EF4-FFF2-40B4-BE49-F238E27FC236}">
                <a16:creationId xmlns:a16="http://schemas.microsoft.com/office/drawing/2014/main" id="{DF892048-0790-46C2-ACF3-1CE4C0802654}"/>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cxnSp>
        <p:nvCxnSpPr>
          <p:cNvPr id="8" name="Straight Connector 7">
            <a:extLst>
              <a:ext uri="{FF2B5EF4-FFF2-40B4-BE49-F238E27FC236}">
                <a16:creationId xmlns:a16="http://schemas.microsoft.com/office/drawing/2014/main" id="{6693A835-5B96-4E15-A4F3-C19CDEACD97D}"/>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DC999B2D-8B69-418A-87F2-4EE8E4F2E044}"/>
              </a:ext>
            </a:extLst>
          </p:cNvPr>
          <p:cNvSpPr>
            <a:spLocks noGrp="1"/>
          </p:cNvSpPr>
          <p:nvPr>
            <p:ph type="ctrTitle"/>
          </p:nvPr>
        </p:nvSpPr>
        <p:spPr/>
        <p:txBody>
          <a:bodyPr/>
          <a:lstStyle/>
          <a:p>
            <a:r>
              <a:rPr lang="en-GB" dirty="0"/>
              <a:t>Presentation title runs here</a:t>
            </a:r>
          </a:p>
        </p:txBody>
      </p:sp>
      <p:sp>
        <p:nvSpPr>
          <p:cNvPr id="10" name="Subtitle 9">
            <a:extLst>
              <a:ext uri="{FF2B5EF4-FFF2-40B4-BE49-F238E27FC236}">
                <a16:creationId xmlns:a16="http://schemas.microsoft.com/office/drawing/2014/main" id="{3C18FD46-FD70-4741-9167-8704FAC495F2}"/>
              </a:ext>
            </a:extLst>
          </p:cNvPr>
          <p:cNvSpPr>
            <a:spLocks noGrp="1"/>
          </p:cNvSpPr>
          <p:nvPr>
            <p:ph type="subTitle" idx="1"/>
          </p:nvPr>
        </p:nvSpPr>
        <p:spPr/>
        <p:txBody>
          <a:bodyPr/>
          <a:lstStyle/>
          <a:p>
            <a:r>
              <a:rPr lang="en-GB" dirty="0"/>
              <a:t>Name Surname</a:t>
            </a:r>
          </a:p>
          <a:p>
            <a:r>
              <a:rPr lang="en-GB" dirty="0"/>
              <a:t>00 Month 2021</a:t>
            </a:r>
          </a:p>
        </p:txBody>
      </p:sp>
      <p:sp>
        <p:nvSpPr>
          <p:cNvPr id="11" name="Picture Placeholder 10">
            <a:extLst>
              <a:ext uri="{FF2B5EF4-FFF2-40B4-BE49-F238E27FC236}">
                <a16:creationId xmlns:a16="http://schemas.microsoft.com/office/drawing/2014/main" id="{C83922F3-E1B5-4F88-BC9F-66913DA21E45}"/>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59421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level 1 text</a:t>
            </a:r>
          </a:p>
          <a:p>
            <a:pPr lvl="1"/>
            <a:r>
              <a:rPr lang="en-GB" dirty="0"/>
              <a:t>This is level 2 text</a:t>
            </a:r>
          </a:p>
          <a:p>
            <a:pPr lvl="2"/>
            <a:r>
              <a:rPr lang="en-GB" dirty="0"/>
              <a:t>This is level 3 text</a:t>
            </a:r>
          </a:p>
          <a:p>
            <a:pPr lvl="3"/>
            <a:r>
              <a:rPr lang="en-GB" dirty="0"/>
              <a:t>This is level 4 text</a:t>
            </a:r>
          </a:p>
          <a:p>
            <a:pPr lvl="4"/>
            <a:r>
              <a:rPr lang="en-GB" dirty="0"/>
              <a:t>This is level 5 text</a:t>
            </a:r>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14</a:t>
            </a:fld>
            <a:endParaRPr lang="en-GB"/>
          </a:p>
        </p:txBody>
      </p:sp>
    </p:spTree>
    <p:extLst>
      <p:ext uri="{BB962C8B-B14F-4D97-AF65-F5344CB8AC3E}">
        <p14:creationId xmlns:p14="http://schemas.microsoft.com/office/powerpoint/2010/main" val="241636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level 1 text</a:t>
            </a:r>
          </a:p>
          <a:p>
            <a:pPr lvl="1"/>
            <a:r>
              <a:rPr lang="en-GB" dirty="0"/>
              <a:t>This is level 2 text</a:t>
            </a:r>
          </a:p>
          <a:p>
            <a:pPr lvl="2"/>
            <a:r>
              <a:rPr lang="en-GB" dirty="0"/>
              <a:t>This is level 3 text</a:t>
            </a:r>
          </a:p>
          <a:p>
            <a:pPr lvl="3"/>
            <a:r>
              <a:rPr lang="en-GB" dirty="0"/>
              <a:t>This is level 4 text</a:t>
            </a:r>
          </a:p>
          <a:p>
            <a:pPr lvl="4"/>
            <a:r>
              <a:rPr lang="en-GB" dirty="0"/>
              <a:t>This is level 5 text</a:t>
            </a:r>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15</a:t>
            </a:fld>
            <a:endParaRPr lang="en-GB"/>
          </a:p>
        </p:txBody>
      </p:sp>
    </p:spTree>
    <p:extLst>
      <p:ext uri="{BB962C8B-B14F-4D97-AF65-F5344CB8AC3E}">
        <p14:creationId xmlns:p14="http://schemas.microsoft.com/office/powerpoint/2010/main" val="369959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F7FD-C987-4C45-8D76-654CF91F05A6}"/>
              </a:ext>
            </a:extLst>
          </p:cNvPr>
          <p:cNvSpPr>
            <a:spLocks noGrp="1"/>
          </p:cNvSpPr>
          <p:nvPr>
            <p:ph type="title"/>
          </p:nvPr>
        </p:nvSpPr>
        <p:spPr/>
        <p:txBody>
          <a:bodyPr/>
          <a:lstStyle/>
          <a:p>
            <a:r>
              <a:rPr lang="en-GB" dirty="0"/>
              <a:t>Agenda</a:t>
            </a:r>
          </a:p>
        </p:txBody>
      </p:sp>
      <p:graphicFrame>
        <p:nvGraphicFramePr>
          <p:cNvPr id="4" name="Table 4">
            <a:extLst>
              <a:ext uri="{FF2B5EF4-FFF2-40B4-BE49-F238E27FC236}">
                <a16:creationId xmlns:a16="http://schemas.microsoft.com/office/drawing/2014/main" id="{B3290777-9525-46A9-9E80-652D5B7A9619}"/>
              </a:ext>
            </a:extLst>
          </p:cNvPr>
          <p:cNvGraphicFramePr>
            <a:graphicFrameLocks noGrp="1"/>
          </p:cNvGraphicFramePr>
          <p:nvPr>
            <p:ph idx="1"/>
          </p:nvPr>
        </p:nvGraphicFramePr>
        <p:xfrm>
          <a:off x="457200" y="1933575"/>
          <a:ext cx="5072062" cy="4166400"/>
        </p:xfrm>
        <a:graphic>
          <a:graphicData uri="http://schemas.openxmlformats.org/drawingml/2006/table">
            <a:tbl>
              <a:tblPr>
                <a:tableStyleId>{5C22544A-7EE6-4342-B048-85BDC9FD1C3A}</a:tableStyleId>
              </a:tblPr>
              <a:tblGrid>
                <a:gridCol w="590550">
                  <a:extLst>
                    <a:ext uri="{9D8B030D-6E8A-4147-A177-3AD203B41FA5}">
                      <a16:colId xmlns:a16="http://schemas.microsoft.com/office/drawing/2014/main" val="2409738297"/>
                    </a:ext>
                  </a:extLst>
                </a:gridCol>
                <a:gridCol w="4481512">
                  <a:extLst>
                    <a:ext uri="{9D8B030D-6E8A-4147-A177-3AD203B41FA5}">
                      <a16:colId xmlns:a16="http://schemas.microsoft.com/office/drawing/2014/main" val="3568702218"/>
                    </a:ext>
                  </a:extLst>
                </a:gridCol>
              </a:tblGrid>
              <a:tr h="370840">
                <a:tc>
                  <a:txBody>
                    <a:bodyPr/>
                    <a:lstStyle/>
                    <a:p>
                      <a:pPr algn="ctr"/>
                      <a:r>
                        <a:rPr lang="en-GB" sz="2000" b="1" dirty="0">
                          <a:solidFill>
                            <a:schemeClr val="bg1"/>
                          </a:solidFill>
                        </a:rPr>
                        <a:t>1</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2000" dirty="0"/>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7465214"/>
                  </a:ext>
                </a:extLst>
              </a:tr>
              <a:tr h="370840">
                <a:tc>
                  <a:txBody>
                    <a:bodyPr/>
                    <a:lstStyle/>
                    <a:p>
                      <a:pPr algn="ctr"/>
                      <a:r>
                        <a:rPr lang="en-GB" sz="2000" b="1" dirty="0">
                          <a:solidFill>
                            <a:schemeClr val="bg1"/>
                          </a:solidFill>
                        </a:rPr>
                        <a:t>2</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41556314"/>
                  </a:ext>
                </a:extLst>
              </a:tr>
              <a:tr h="370840">
                <a:tc>
                  <a:txBody>
                    <a:bodyPr/>
                    <a:lstStyle/>
                    <a:p>
                      <a:pPr algn="ctr"/>
                      <a:r>
                        <a:rPr lang="en-GB" sz="2000" b="1" dirty="0">
                          <a:solidFill>
                            <a:schemeClr val="bg1"/>
                          </a:solidFill>
                        </a:rPr>
                        <a:t>3</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0697605"/>
                  </a:ext>
                </a:extLst>
              </a:tr>
              <a:tr h="370840">
                <a:tc>
                  <a:txBody>
                    <a:bodyPr/>
                    <a:lstStyle/>
                    <a:p>
                      <a:pPr algn="ctr"/>
                      <a:r>
                        <a:rPr lang="en-GB" sz="2000" b="1" dirty="0">
                          <a:solidFill>
                            <a:schemeClr val="bg1"/>
                          </a:solidFill>
                        </a:rPr>
                        <a:t>4</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5551633"/>
                  </a:ext>
                </a:extLst>
              </a:tr>
              <a:tr h="370840">
                <a:tc>
                  <a:txBody>
                    <a:bodyPr/>
                    <a:lstStyle/>
                    <a:p>
                      <a:pPr algn="ctr"/>
                      <a:r>
                        <a:rPr lang="en-GB" sz="2000" b="1" dirty="0">
                          <a:solidFill>
                            <a:schemeClr val="bg1"/>
                          </a:solidFill>
                        </a:rPr>
                        <a:t>5</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6322494"/>
                  </a:ext>
                </a:extLst>
              </a:tr>
              <a:tr h="370840">
                <a:tc>
                  <a:txBody>
                    <a:bodyPr/>
                    <a:lstStyle/>
                    <a:p>
                      <a:pPr algn="ctr"/>
                      <a:r>
                        <a:rPr lang="en-GB" sz="2000" b="1" dirty="0">
                          <a:solidFill>
                            <a:schemeClr val="bg1"/>
                          </a:solidFill>
                        </a:rPr>
                        <a:t>6</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1183660"/>
                  </a:ext>
                </a:extLst>
              </a:tr>
              <a:tr h="370840">
                <a:tc>
                  <a:txBody>
                    <a:bodyPr/>
                    <a:lstStyle/>
                    <a:p>
                      <a:pPr algn="ctr"/>
                      <a:r>
                        <a:rPr lang="en-GB" sz="2000" b="1" dirty="0">
                          <a:solidFill>
                            <a:schemeClr val="bg1"/>
                          </a:solidFill>
                        </a:rPr>
                        <a:t>7</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4218042"/>
                  </a:ext>
                </a:extLst>
              </a:tr>
              <a:tr h="370840">
                <a:tc>
                  <a:txBody>
                    <a:bodyPr/>
                    <a:lstStyle/>
                    <a:p>
                      <a:pPr algn="ctr"/>
                      <a:r>
                        <a:rPr lang="en-GB" sz="2000" b="1" dirty="0">
                          <a:solidFill>
                            <a:schemeClr val="bg1"/>
                          </a:solidFill>
                        </a:rPr>
                        <a:t>8</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32306004"/>
                  </a:ext>
                </a:extLst>
              </a:tr>
            </a:tbl>
          </a:graphicData>
        </a:graphic>
      </p:graphicFrame>
      <p:pic>
        <p:nvPicPr>
          <p:cNvPr id="8" name="Picture Placeholder 7" descr="A picture containing text, person, person, window&#10;&#10;Description automatically generated">
            <a:extLst>
              <a:ext uri="{FF2B5EF4-FFF2-40B4-BE49-F238E27FC236}">
                <a16:creationId xmlns:a16="http://schemas.microsoft.com/office/drawing/2014/main" id="{A4F765DE-AA9C-48FD-B942-2E4AD7B8B51D}"/>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096000" y="0"/>
            <a:ext cx="6096000" cy="6858000"/>
          </a:xfrm>
        </p:spPr>
      </p:pic>
      <p:sp>
        <p:nvSpPr>
          <p:cNvPr id="3" name="Footer Placeholder 2">
            <a:extLst>
              <a:ext uri="{FF2B5EF4-FFF2-40B4-BE49-F238E27FC236}">
                <a16:creationId xmlns:a16="http://schemas.microsoft.com/office/drawing/2014/main" id="{BA0B39D9-6940-4AB2-A28D-6285ADC54A11}"/>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1B575545-00FB-4740-8105-0E7F00BDA78F}"/>
              </a:ext>
            </a:extLst>
          </p:cNvPr>
          <p:cNvSpPr>
            <a:spLocks noGrp="1"/>
          </p:cNvSpPr>
          <p:nvPr>
            <p:ph type="sldNum" sz="quarter" idx="12"/>
          </p:nvPr>
        </p:nvSpPr>
        <p:spPr/>
        <p:txBody>
          <a:bodyPr/>
          <a:lstStyle/>
          <a:p>
            <a:fld id="{BC3375C0-E832-4564-9B1D-553F653E3826}" type="slidenum">
              <a:rPr lang="en-GB" smtClean="0"/>
              <a:t>16</a:t>
            </a:fld>
            <a:endParaRPr lang="en-GB"/>
          </a:p>
        </p:txBody>
      </p:sp>
    </p:spTree>
    <p:extLst>
      <p:ext uri="{BB962C8B-B14F-4D97-AF65-F5344CB8AC3E}">
        <p14:creationId xmlns:p14="http://schemas.microsoft.com/office/powerpoint/2010/main" val="11530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F7FD-C987-4C45-8D76-654CF91F05A6}"/>
              </a:ext>
            </a:extLst>
          </p:cNvPr>
          <p:cNvSpPr>
            <a:spLocks noGrp="1"/>
          </p:cNvSpPr>
          <p:nvPr>
            <p:ph type="title"/>
          </p:nvPr>
        </p:nvSpPr>
        <p:spPr/>
        <p:txBody>
          <a:bodyPr/>
          <a:lstStyle/>
          <a:p>
            <a:r>
              <a:rPr lang="en-GB" dirty="0"/>
              <a:t>Agenda</a:t>
            </a:r>
          </a:p>
        </p:txBody>
      </p:sp>
      <p:graphicFrame>
        <p:nvGraphicFramePr>
          <p:cNvPr id="4" name="Table 4">
            <a:extLst>
              <a:ext uri="{FF2B5EF4-FFF2-40B4-BE49-F238E27FC236}">
                <a16:creationId xmlns:a16="http://schemas.microsoft.com/office/drawing/2014/main" id="{B3290777-9525-46A9-9E80-652D5B7A9619}"/>
              </a:ext>
            </a:extLst>
          </p:cNvPr>
          <p:cNvGraphicFramePr>
            <a:graphicFrameLocks noGrp="1"/>
          </p:cNvGraphicFramePr>
          <p:nvPr>
            <p:ph idx="1"/>
            <p:extLst>
              <p:ext uri="{D42A27DB-BD31-4B8C-83A1-F6EECF244321}">
                <p14:modId xmlns:p14="http://schemas.microsoft.com/office/powerpoint/2010/main" val="2871308172"/>
              </p:ext>
            </p:extLst>
          </p:nvPr>
        </p:nvGraphicFramePr>
        <p:xfrm>
          <a:off x="457201" y="1933575"/>
          <a:ext cx="9281885" cy="4166400"/>
        </p:xfrm>
        <a:graphic>
          <a:graphicData uri="http://schemas.openxmlformats.org/drawingml/2006/table">
            <a:tbl>
              <a:tblPr>
                <a:tableStyleId>{5C22544A-7EE6-4342-B048-85BDC9FD1C3A}</a:tableStyleId>
              </a:tblPr>
              <a:tblGrid>
                <a:gridCol w="558799">
                  <a:extLst>
                    <a:ext uri="{9D8B030D-6E8A-4147-A177-3AD203B41FA5}">
                      <a16:colId xmlns:a16="http://schemas.microsoft.com/office/drawing/2014/main" val="2409738297"/>
                    </a:ext>
                  </a:extLst>
                </a:gridCol>
                <a:gridCol w="8723086">
                  <a:extLst>
                    <a:ext uri="{9D8B030D-6E8A-4147-A177-3AD203B41FA5}">
                      <a16:colId xmlns:a16="http://schemas.microsoft.com/office/drawing/2014/main" val="3568702218"/>
                    </a:ext>
                  </a:extLst>
                </a:gridCol>
              </a:tblGrid>
              <a:tr h="370840">
                <a:tc>
                  <a:txBody>
                    <a:bodyPr/>
                    <a:lstStyle/>
                    <a:p>
                      <a:pPr algn="ctr"/>
                      <a:r>
                        <a:rPr lang="en-GB" sz="2000" b="1" dirty="0">
                          <a:solidFill>
                            <a:schemeClr val="bg1"/>
                          </a:solidFill>
                        </a:rPr>
                        <a:t>1</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2000" dirty="0"/>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7465214"/>
                  </a:ext>
                </a:extLst>
              </a:tr>
              <a:tr h="370840">
                <a:tc>
                  <a:txBody>
                    <a:bodyPr/>
                    <a:lstStyle/>
                    <a:p>
                      <a:pPr algn="ctr"/>
                      <a:r>
                        <a:rPr lang="en-GB" sz="2000" b="1" dirty="0">
                          <a:solidFill>
                            <a:schemeClr val="bg1"/>
                          </a:solidFill>
                        </a:rPr>
                        <a:t>2</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 this layout accommodates long titles</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41556314"/>
                  </a:ext>
                </a:extLst>
              </a:tr>
              <a:tr h="370840">
                <a:tc>
                  <a:txBody>
                    <a:bodyPr/>
                    <a:lstStyle/>
                    <a:p>
                      <a:pPr algn="ctr"/>
                      <a:r>
                        <a:rPr lang="en-GB" sz="2000" b="1" dirty="0">
                          <a:solidFill>
                            <a:schemeClr val="bg1"/>
                          </a:solidFill>
                        </a:rPr>
                        <a:t>3</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0697605"/>
                  </a:ext>
                </a:extLst>
              </a:tr>
              <a:tr h="370840">
                <a:tc>
                  <a:txBody>
                    <a:bodyPr/>
                    <a:lstStyle/>
                    <a:p>
                      <a:pPr algn="ctr"/>
                      <a:r>
                        <a:rPr lang="en-GB" sz="2000" b="1" dirty="0">
                          <a:solidFill>
                            <a:schemeClr val="bg1"/>
                          </a:solidFill>
                        </a:rPr>
                        <a:t>4</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5551633"/>
                  </a:ext>
                </a:extLst>
              </a:tr>
              <a:tr h="370840">
                <a:tc>
                  <a:txBody>
                    <a:bodyPr/>
                    <a:lstStyle/>
                    <a:p>
                      <a:pPr algn="ctr"/>
                      <a:r>
                        <a:rPr lang="en-GB" sz="2000" b="1" dirty="0">
                          <a:solidFill>
                            <a:schemeClr val="bg1"/>
                          </a:solidFill>
                        </a:rPr>
                        <a:t>5</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6322494"/>
                  </a:ext>
                </a:extLst>
              </a:tr>
              <a:tr h="370840">
                <a:tc>
                  <a:txBody>
                    <a:bodyPr/>
                    <a:lstStyle/>
                    <a:p>
                      <a:pPr algn="ctr"/>
                      <a:r>
                        <a:rPr lang="en-GB" sz="2000" b="1" dirty="0">
                          <a:solidFill>
                            <a:schemeClr val="bg1"/>
                          </a:solidFill>
                        </a:rPr>
                        <a:t>6</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1183660"/>
                  </a:ext>
                </a:extLst>
              </a:tr>
              <a:tr h="370840">
                <a:tc>
                  <a:txBody>
                    <a:bodyPr/>
                    <a:lstStyle/>
                    <a:p>
                      <a:pPr algn="ctr"/>
                      <a:r>
                        <a:rPr lang="en-GB" sz="2000" b="1" dirty="0">
                          <a:solidFill>
                            <a:schemeClr val="bg1"/>
                          </a:solidFill>
                        </a:rPr>
                        <a:t>7</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4218042"/>
                  </a:ext>
                </a:extLst>
              </a:tr>
              <a:tr h="370840">
                <a:tc>
                  <a:txBody>
                    <a:bodyPr/>
                    <a:lstStyle/>
                    <a:p>
                      <a:pPr algn="ctr"/>
                      <a:r>
                        <a:rPr lang="en-GB" sz="2000" b="1" dirty="0">
                          <a:solidFill>
                            <a:schemeClr val="bg1"/>
                          </a:solidFill>
                        </a:rPr>
                        <a:t>8</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32306004"/>
                  </a:ext>
                </a:extLst>
              </a:tr>
            </a:tbl>
          </a:graphicData>
        </a:graphic>
      </p:graphicFrame>
      <p:sp>
        <p:nvSpPr>
          <p:cNvPr id="3" name="Footer Placeholder 2">
            <a:extLst>
              <a:ext uri="{FF2B5EF4-FFF2-40B4-BE49-F238E27FC236}">
                <a16:creationId xmlns:a16="http://schemas.microsoft.com/office/drawing/2014/main" id="{E4C6DCAF-7F12-4B9E-9C37-691FB4C1F01B}"/>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6460B753-A5F3-4147-97F1-5BEC2D63CCAC}"/>
              </a:ext>
            </a:extLst>
          </p:cNvPr>
          <p:cNvSpPr>
            <a:spLocks noGrp="1"/>
          </p:cNvSpPr>
          <p:nvPr>
            <p:ph type="sldNum" sz="quarter" idx="12"/>
          </p:nvPr>
        </p:nvSpPr>
        <p:spPr/>
        <p:txBody>
          <a:bodyPr/>
          <a:lstStyle/>
          <a:p>
            <a:fld id="{BC3375C0-E832-4564-9B1D-553F653E3826}" type="slidenum">
              <a:rPr lang="en-GB" smtClean="0"/>
              <a:t>17</a:t>
            </a:fld>
            <a:endParaRPr lang="en-GB"/>
          </a:p>
        </p:txBody>
      </p:sp>
    </p:spTree>
    <p:extLst>
      <p:ext uri="{BB962C8B-B14F-4D97-AF65-F5344CB8AC3E}">
        <p14:creationId xmlns:p14="http://schemas.microsoft.com/office/powerpoint/2010/main" val="225347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pic>
        <p:nvPicPr>
          <p:cNvPr id="6" name="Picture Placeholder 5" descr="A picture containing text, outdoor, sign&#10;&#10;Description automatically generated">
            <a:extLst>
              <a:ext uri="{FF2B5EF4-FFF2-40B4-BE49-F238E27FC236}">
                <a16:creationId xmlns:a16="http://schemas.microsoft.com/office/drawing/2014/main" id="{9432F216-81F1-4C4B-83E7-2F0E2E57386E}"/>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4" name="Footer Placeholder 3">
            <a:extLst>
              <a:ext uri="{FF2B5EF4-FFF2-40B4-BE49-F238E27FC236}">
                <a16:creationId xmlns:a16="http://schemas.microsoft.com/office/drawing/2014/main" id="{5A538055-0847-4FF1-BBA3-3E4E6280DA51}"/>
              </a:ext>
            </a:extLst>
          </p:cNvPr>
          <p:cNvSpPr>
            <a:spLocks noGrp="1"/>
          </p:cNvSpPr>
          <p:nvPr>
            <p:ph type="ftr" sz="quarter" idx="11"/>
          </p:nvPr>
        </p:nvSpPr>
        <p:spPr/>
        <p:txBody>
          <a:bodyPr/>
          <a:lstStyle/>
          <a:p>
            <a:r>
              <a:rPr lang="en-GB"/>
              <a:t>Presentation title runs here (Go 'Insert &gt; Header &amp; Footer' to edit this text)</a:t>
            </a:r>
          </a:p>
        </p:txBody>
      </p:sp>
      <p:sp>
        <p:nvSpPr>
          <p:cNvPr id="5" name="Slide Number Placeholder 4">
            <a:extLst>
              <a:ext uri="{FF2B5EF4-FFF2-40B4-BE49-F238E27FC236}">
                <a16:creationId xmlns:a16="http://schemas.microsoft.com/office/drawing/2014/main" id="{6C134F0C-9AB1-480F-BC4B-6CFBEC6D47C7}"/>
              </a:ext>
            </a:extLst>
          </p:cNvPr>
          <p:cNvSpPr>
            <a:spLocks noGrp="1"/>
          </p:cNvSpPr>
          <p:nvPr>
            <p:ph type="sldNum" sz="quarter" idx="12"/>
          </p:nvPr>
        </p:nvSpPr>
        <p:spPr/>
        <p:txBody>
          <a:bodyPr/>
          <a:lstStyle/>
          <a:p>
            <a:fld id="{BC3375C0-E832-4564-9B1D-553F653E3826}" type="slidenum">
              <a:rPr lang="en-GB" smtClean="0"/>
              <a:t>18</a:t>
            </a:fld>
            <a:endParaRPr lang="en-GB"/>
          </a:p>
        </p:txBody>
      </p:sp>
    </p:spTree>
    <p:extLst>
      <p:ext uri="{BB962C8B-B14F-4D97-AF65-F5344CB8AC3E}">
        <p14:creationId xmlns:p14="http://schemas.microsoft.com/office/powerpoint/2010/main" val="93916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4" name="Picture Placeholder 3">
            <a:extLst>
              <a:ext uri="{FF2B5EF4-FFF2-40B4-BE49-F238E27FC236}">
                <a16:creationId xmlns:a16="http://schemas.microsoft.com/office/drawing/2014/main" id="{7EB819EB-862D-4BD2-A0C9-F77858A86ABA}"/>
              </a:ext>
            </a:extLst>
          </p:cNvPr>
          <p:cNvSpPr>
            <a:spLocks noGrp="1"/>
          </p:cNvSpPr>
          <p:nvPr>
            <p:ph type="pic" sz="quarter" idx="13"/>
          </p:nvPr>
        </p:nvSpPr>
        <p:spPr/>
        <p:txBody>
          <a:bodyPr/>
          <a:lstStyle/>
          <a:p>
            <a:endParaRPr lang="en-US"/>
          </a:p>
        </p:txBody>
      </p:sp>
      <p:sp>
        <p:nvSpPr>
          <p:cNvPr id="5" name="Footer Placeholder 4">
            <a:extLst>
              <a:ext uri="{FF2B5EF4-FFF2-40B4-BE49-F238E27FC236}">
                <a16:creationId xmlns:a16="http://schemas.microsoft.com/office/drawing/2014/main" id="{B40A002B-EBD9-4549-AD18-9BCD0C65C0CC}"/>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419AB291-35EF-4F14-9C31-D8ACF956E255}"/>
              </a:ext>
            </a:extLst>
          </p:cNvPr>
          <p:cNvSpPr>
            <a:spLocks noGrp="1"/>
          </p:cNvSpPr>
          <p:nvPr>
            <p:ph type="sldNum" sz="quarter" idx="12"/>
          </p:nvPr>
        </p:nvSpPr>
        <p:spPr/>
        <p:txBody>
          <a:bodyPr/>
          <a:lstStyle/>
          <a:p>
            <a:fld id="{BC3375C0-E832-4564-9B1D-553F653E3826}" type="slidenum">
              <a:rPr lang="en-GB" smtClean="0"/>
              <a:t>19</a:t>
            </a:fld>
            <a:endParaRPr lang="en-GB"/>
          </a:p>
        </p:txBody>
      </p:sp>
    </p:spTree>
    <p:extLst>
      <p:ext uri="{BB962C8B-B14F-4D97-AF65-F5344CB8AC3E}">
        <p14:creationId xmlns:p14="http://schemas.microsoft.com/office/powerpoint/2010/main" val="7024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F7FD-C987-4C45-8D76-654CF91F05A6}"/>
              </a:ext>
            </a:extLst>
          </p:cNvPr>
          <p:cNvSpPr>
            <a:spLocks noGrp="1"/>
          </p:cNvSpPr>
          <p:nvPr>
            <p:ph type="title"/>
          </p:nvPr>
        </p:nvSpPr>
        <p:spPr/>
        <p:txBody>
          <a:bodyPr/>
          <a:lstStyle/>
          <a:p>
            <a:r>
              <a:rPr lang="en-GB" dirty="0"/>
              <a:t>Agenda</a:t>
            </a:r>
          </a:p>
        </p:txBody>
      </p:sp>
      <p:graphicFrame>
        <p:nvGraphicFramePr>
          <p:cNvPr id="4" name="Table 4">
            <a:extLst>
              <a:ext uri="{FF2B5EF4-FFF2-40B4-BE49-F238E27FC236}">
                <a16:creationId xmlns:a16="http://schemas.microsoft.com/office/drawing/2014/main" id="{B3290777-9525-46A9-9E80-652D5B7A9619}"/>
              </a:ext>
            </a:extLst>
          </p:cNvPr>
          <p:cNvGraphicFramePr>
            <a:graphicFrameLocks noGrp="1"/>
          </p:cNvGraphicFramePr>
          <p:nvPr>
            <p:ph idx="1"/>
            <p:extLst>
              <p:ext uri="{D42A27DB-BD31-4B8C-83A1-F6EECF244321}">
                <p14:modId xmlns:p14="http://schemas.microsoft.com/office/powerpoint/2010/main" val="349542379"/>
              </p:ext>
            </p:extLst>
          </p:nvPr>
        </p:nvGraphicFramePr>
        <p:xfrm>
          <a:off x="457200" y="1933575"/>
          <a:ext cx="5072062" cy="4166400"/>
        </p:xfrm>
        <a:graphic>
          <a:graphicData uri="http://schemas.openxmlformats.org/drawingml/2006/table">
            <a:tbl>
              <a:tblPr>
                <a:tableStyleId>{5C22544A-7EE6-4342-B048-85BDC9FD1C3A}</a:tableStyleId>
              </a:tblPr>
              <a:tblGrid>
                <a:gridCol w="590550">
                  <a:extLst>
                    <a:ext uri="{9D8B030D-6E8A-4147-A177-3AD203B41FA5}">
                      <a16:colId xmlns:a16="http://schemas.microsoft.com/office/drawing/2014/main" val="2409738297"/>
                    </a:ext>
                  </a:extLst>
                </a:gridCol>
                <a:gridCol w="4481512">
                  <a:extLst>
                    <a:ext uri="{9D8B030D-6E8A-4147-A177-3AD203B41FA5}">
                      <a16:colId xmlns:a16="http://schemas.microsoft.com/office/drawing/2014/main" val="3568702218"/>
                    </a:ext>
                  </a:extLst>
                </a:gridCol>
              </a:tblGrid>
              <a:tr h="370840">
                <a:tc>
                  <a:txBody>
                    <a:bodyPr/>
                    <a:lstStyle/>
                    <a:p>
                      <a:pPr algn="ctr"/>
                      <a:r>
                        <a:rPr lang="en-GB" sz="2000" b="1" dirty="0">
                          <a:solidFill>
                            <a:schemeClr val="bg1"/>
                          </a:solidFill>
                        </a:rPr>
                        <a:t>1</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2000" dirty="0"/>
                        <a:t>What we started with</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7465214"/>
                  </a:ext>
                </a:extLst>
              </a:tr>
              <a:tr h="370840">
                <a:tc>
                  <a:txBody>
                    <a:bodyPr/>
                    <a:lstStyle/>
                    <a:p>
                      <a:pPr algn="ctr"/>
                      <a:r>
                        <a:rPr lang="en-GB" sz="2000" b="1" dirty="0">
                          <a:solidFill>
                            <a:schemeClr val="bg1"/>
                          </a:solidFill>
                        </a:rPr>
                        <a:t>2</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Where we are now</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41556314"/>
                  </a:ext>
                </a:extLst>
              </a:tr>
              <a:tr h="370840">
                <a:tc>
                  <a:txBody>
                    <a:bodyPr/>
                    <a:lstStyle/>
                    <a:p>
                      <a:pPr algn="ctr"/>
                      <a:r>
                        <a:rPr lang="en-GB" sz="2000" b="1" dirty="0">
                          <a:solidFill>
                            <a:schemeClr val="bg1"/>
                          </a:solidFill>
                        </a:rPr>
                        <a:t>3</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Challenging bits</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0697605"/>
                  </a:ext>
                </a:extLst>
              </a:tr>
              <a:tr h="370840">
                <a:tc>
                  <a:txBody>
                    <a:bodyPr/>
                    <a:lstStyle/>
                    <a:p>
                      <a:pPr algn="ctr"/>
                      <a:r>
                        <a:rPr lang="en-GB" sz="2000" b="1" dirty="0">
                          <a:solidFill>
                            <a:schemeClr val="bg1"/>
                          </a:solidFill>
                        </a:rPr>
                        <a:t>4</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Fun bits</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5551633"/>
                  </a:ext>
                </a:extLst>
              </a:tr>
              <a:tr h="370840">
                <a:tc>
                  <a:txBody>
                    <a:bodyPr/>
                    <a:lstStyle/>
                    <a:p>
                      <a:pPr algn="ctr"/>
                      <a:r>
                        <a:rPr lang="en-GB" sz="2000" b="1" dirty="0">
                          <a:solidFill>
                            <a:schemeClr val="bg1"/>
                          </a:solidFill>
                        </a:rPr>
                        <a:t>5</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If we had more time…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6322494"/>
                  </a:ext>
                </a:extLst>
              </a:tr>
              <a:tr h="370840">
                <a:tc>
                  <a:txBody>
                    <a:bodyPr/>
                    <a:lstStyle/>
                    <a:p>
                      <a:pPr algn="ctr"/>
                      <a:r>
                        <a:rPr lang="en-GB" sz="2000" b="1" dirty="0">
                          <a:solidFill>
                            <a:schemeClr val="bg1"/>
                          </a:solidFill>
                        </a:rPr>
                        <a:t>6</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We’ve learnt…</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1183660"/>
                  </a:ext>
                </a:extLst>
              </a:tr>
              <a:tr h="370840">
                <a:tc>
                  <a:txBody>
                    <a:bodyPr/>
                    <a:lstStyle/>
                    <a:p>
                      <a:pPr algn="ctr"/>
                      <a:r>
                        <a:rPr lang="en-GB" sz="2000" b="1" dirty="0">
                          <a:solidFill>
                            <a:schemeClr val="bg1"/>
                          </a:solidFill>
                        </a:rPr>
                        <a:t>7</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Our plea</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4218042"/>
                  </a:ext>
                </a:extLst>
              </a:tr>
              <a:tr h="370840">
                <a:tc>
                  <a:txBody>
                    <a:bodyPr/>
                    <a:lstStyle/>
                    <a:p>
                      <a:pPr algn="ctr"/>
                      <a:r>
                        <a:rPr lang="en-GB" sz="2000" b="1" dirty="0">
                          <a:solidFill>
                            <a:schemeClr val="bg1"/>
                          </a:solidFill>
                        </a:rPr>
                        <a:t>8</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THANK YOU</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32306004"/>
                  </a:ext>
                </a:extLst>
              </a:tr>
            </a:tbl>
          </a:graphicData>
        </a:graphic>
      </p:graphicFrame>
      <p:pic>
        <p:nvPicPr>
          <p:cNvPr id="8" name="Picture Placeholder 7" descr="A picture containing text, person, person, window&#10;&#10;Description automatically generated">
            <a:extLst>
              <a:ext uri="{FF2B5EF4-FFF2-40B4-BE49-F238E27FC236}">
                <a16:creationId xmlns:a16="http://schemas.microsoft.com/office/drawing/2014/main" id="{A4F765DE-AA9C-48FD-B942-2E4AD7B8B51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6096000" y="0"/>
            <a:ext cx="6096000" cy="6858000"/>
          </a:xfrm>
        </p:spPr>
      </p:pic>
      <p:sp>
        <p:nvSpPr>
          <p:cNvPr id="3" name="Footer Placeholder 2">
            <a:extLst>
              <a:ext uri="{FF2B5EF4-FFF2-40B4-BE49-F238E27FC236}">
                <a16:creationId xmlns:a16="http://schemas.microsoft.com/office/drawing/2014/main" id="{BA0B39D9-6940-4AB2-A28D-6285ADC54A11}"/>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1B575545-00FB-4740-8105-0E7F00BDA78F}"/>
              </a:ext>
            </a:extLst>
          </p:cNvPr>
          <p:cNvSpPr>
            <a:spLocks noGrp="1"/>
          </p:cNvSpPr>
          <p:nvPr>
            <p:ph type="sldNum" sz="quarter" idx="12"/>
          </p:nvPr>
        </p:nvSpPr>
        <p:spPr/>
        <p:txBody>
          <a:bodyPr/>
          <a:lstStyle/>
          <a:p>
            <a:fld id="{BC3375C0-E832-4564-9B1D-553F653E3826}" type="slidenum">
              <a:rPr lang="en-GB" smtClean="0"/>
              <a:t>2</a:t>
            </a:fld>
            <a:endParaRPr lang="en-GB"/>
          </a:p>
        </p:txBody>
      </p:sp>
    </p:spTree>
    <p:extLst>
      <p:ext uri="{BB962C8B-B14F-4D97-AF65-F5344CB8AC3E}">
        <p14:creationId xmlns:p14="http://schemas.microsoft.com/office/powerpoint/2010/main" val="327886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5" name="Footer Placeholder 4">
            <a:extLst>
              <a:ext uri="{FF2B5EF4-FFF2-40B4-BE49-F238E27FC236}">
                <a16:creationId xmlns:a16="http://schemas.microsoft.com/office/drawing/2014/main" id="{B40A002B-EBD9-4549-AD18-9BCD0C65C0CC}"/>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419AB291-35EF-4F14-9C31-D8ACF956E255}"/>
              </a:ext>
            </a:extLst>
          </p:cNvPr>
          <p:cNvSpPr>
            <a:spLocks noGrp="1"/>
          </p:cNvSpPr>
          <p:nvPr>
            <p:ph type="sldNum" sz="quarter" idx="12"/>
          </p:nvPr>
        </p:nvSpPr>
        <p:spPr/>
        <p:txBody>
          <a:bodyPr/>
          <a:lstStyle/>
          <a:p>
            <a:fld id="{BC3375C0-E832-4564-9B1D-553F653E3826}" type="slidenum">
              <a:rPr lang="en-GB" smtClean="0"/>
              <a:t>20</a:t>
            </a:fld>
            <a:endParaRPr lang="en-GB"/>
          </a:p>
        </p:txBody>
      </p:sp>
      <p:sp>
        <p:nvSpPr>
          <p:cNvPr id="7" name="Picture Placeholder 6">
            <a:extLst>
              <a:ext uri="{FF2B5EF4-FFF2-40B4-BE49-F238E27FC236}">
                <a16:creationId xmlns:a16="http://schemas.microsoft.com/office/drawing/2014/main" id="{DA1D209B-ACA7-49FB-8276-E876F049612D}"/>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362210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5" name="Footer Placeholder 4">
            <a:extLst>
              <a:ext uri="{FF2B5EF4-FFF2-40B4-BE49-F238E27FC236}">
                <a16:creationId xmlns:a16="http://schemas.microsoft.com/office/drawing/2014/main" id="{B40A002B-EBD9-4549-AD18-9BCD0C65C0CC}"/>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419AB291-35EF-4F14-9C31-D8ACF956E255}"/>
              </a:ext>
            </a:extLst>
          </p:cNvPr>
          <p:cNvSpPr>
            <a:spLocks noGrp="1"/>
          </p:cNvSpPr>
          <p:nvPr>
            <p:ph type="sldNum" sz="quarter" idx="12"/>
          </p:nvPr>
        </p:nvSpPr>
        <p:spPr/>
        <p:txBody>
          <a:bodyPr/>
          <a:lstStyle/>
          <a:p>
            <a:fld id="{BC3375C0-E832-4564-9B1D-553F653E3826}" type="slidenum">
              <a:rPr lang="en-GB" smtClean="0"/>
              <a:t>21</a:t>
            </a:fld>
            <a:endParaRPr lang="en-GB"/>
          </a:p>
        </p:txBody>
      </p:sp>
      <p:sp>
        <p:nvSpPr>
          <p:cNvPr id="7" name="Picture Placeholder 6">
            <a:extLst>
              <a:ext uri="{FF2B5EF4-FFF2-40B4-BE49-F238E27FC236}">
                <a16:creationId xmlns:a16="http://schemas.microsoft.com/office/drawing/2014/main" id="{EF308441-FBB0-44C5-89D5-17A4DE2AA9D5}"/>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310060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5" name="Content Placeholder 4">
            <a:extLst>
              <a:ext uri="{FF2B5EF4-FFF2-40B4-BE49-F238E27FC236}">
                <a16:creationId xmlns:a16="http://schemas.microsoft.com/office/drawing/2014/main" id="{71EF1EC1-FF8A-46A1-9419-EDAA0CEC7256}"/>
              </a:ext>
            </a:extLst>
          </p:cNvPr>
          <p:cNvSpPr>
            <a:spLocks noGrp="1"/>
          </p:cNvSpPr>
          <p:nvPr>
            <p:ph idx="14"/>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4" name="Footer Placeholder 3">
            <a:extLst>
              <a:ext uri="{FF2B5EF4-FFF2-40B4-BE49-F238E27FC236}">
                <a16:creationId xmlns:a16="http://schemas.microsoft.com/office/drawing/2014/main" id="{7F32BBE3-B8EA-4351-B475-341E311065DC}"/>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9F599C91-93E9-462E-B464-C89B90DAF778}"/>
              </a:ext>
            </a:extLst>
          </p:cNvPr>
          <p:cNvSpPr>
            <a:spLocks noGrp="1"/>
          </p:cNvSpPr>
          <p:nvPr>
            <p:ph type="sldNum" sz="quarter" idx="12"/>
          </p:nvPr>
        </p:nvSpPr>
        <p:spPr/>
        <p:txBody>
          <a:bodyPr/>
          <a:lstStyle/>
          <a:p>
            <a:fld id="{BC3375C0-E832-4564-9B1D-553F653E3826}" type="slidenum">
              <a:rPr lang="en-GB" smtClean="0"/>
              <a:t>22</a:t>
            </a:fld>
            <a:endParaRPr lang="en-GB"/>
          </a:p>
        </p:txBody>
      </p:sp>
    </p:spTree>
    <p:extLst>
      <p:ext uri="{BB962C8B-B14F-4D97-AF65-F5344CB8AC3E}">
        <p14:creationId xmlns:p14="http://schemas.microsoft.com/office/powerpoint/2010/main" val="284834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5" name="Content Placeholder 4">
            <a:extLst>
              <a:ext uri="{FF2B5EF4-FFF2-40B4-BE49-F238E27FC236}">
                <a16:creationId xmlns:a16="http://schemas.microsoft.com/office/drawing/2014/main" id="{71EF1EC1-FF8A-46A1-9419-EDAA0CEC7256}"/>
              </a:ext>
            </a:extLst>
          </p:cNvPr>
          <p:cNvSpPr>
            <a:spLocks noGrp="1"/>
          </p:cNvSpPr>
          <p:nvPr>
            <p:ph idx="14"/>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4" name="Footer Placeholder 3">
            <a:extLst>
              <a:ext uri="{FF2B5EF4-FFF2-40B4-BE49-F238E27FC236}">
                <a16:creationId xmlns:a16="http://schemas.microsoft.com/office/drawing/2014/main" id="{4A37B0EF-C84D-4C1F-9E25-91E1DEB1160F}"/>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07B3BD2F-7B47-48B6-8AAC-6541538DB1D7}"/>
              </a:ext>
            </a:extLst>
          </p:cNvPr>
          <p:cNvSpPr>
            <a:spLocks noGrp="1"/>
          </p:cNvSpPr>
          <p:nvPr>
            <p:ph type="sldNum" sz="quarter" idx="12"/>
          </p:nvPr>
        </p:nvSpPr>
        <p:spPr/>
        <p:txBody>
          <a:bodyPr/>
          <a:lstStyle/>
          <a:p>
            <a:fld id="{BC3375C0-E832-4564-9B1D-553F653E3826}" type="slidenum">
              <a:rPr lang="en-GB" smtClean="0"/>
              <a:t>23</a:t>
            </a:fld>
            <a:endParaRPr lang="en-GB"/>
          </a:p>
        </p:txBody>
      </p:sp>
    </p:spTree>
    <p:extLst>
      <p:ext uri="{BB962C8B-B14F-4D97-AF65-F5344CB8AC3E}">
        <p14:creationId xmlns:p14="http://schemas.microsoft.com/office/powerpoint/2010/main" val="121418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203CB-A401-4616-95C2-979185CA8AA7}"/>
              </a:ext>
            </a:extLst>
          </p:cNvPr>
          <p:cNvSpPr>
            <a:spLocks noGrp="1"/>
          </p:cNvSpPr>
          <p:nvPr>
            <p:ph type="title"/>
          </p:nvPr>
        </p:nvSpPr>
        <p:spPr/>
        <p:txBody>
          <a:bodyPr/>
          <a:lstStyle/>
          <a:p>
            <a:r>
              <a:rPr lang="en-GB" dirty="0"/>
              <a:t>Title runs here</a:t>
            </a:r>
          </a:p>
        </p:txBody>
      </p:sp>
      <p:sp>
        <p:nvSpPr>
          <p:cNvPr id="6" name="Content Placeholder 5">
            <a:extLst>
              <a:ext uri="{FF2B5EF4-FFF2-40B4-BE49-F238E27FC236}">
                <a16:creationId xmlns:a16="http://schemas.microsoft.com/office/drawing/2014/main" id="{B477E3B8-2CA0-4766-92F0-B24CD1CC907E}"/>
              </a:ext>
            </a:extLst>
          </p:cNvPr>
          <p:cNvSpPr>
            <a:spLocks noGrp="1"/>
          </p:cNvSpPr>
          <p:nvPr>
            <p:ph idx="1"/>
          </p:nvPr>
        </p:nvSpPr>
        <p:spPr/>
        <p:txBody>
          <a:bodyPr/>
          <a:lstStyle/>
          <a:p>
            <a:r>
              <a:rPr lang="en-GB" dirty="0"/>
              <a:t>This is quotation text it is not here to be read. This is display text it is not here to be read it is here to show how this document will look when populated with real text…”</a:t>
            </a:r>
          </a:p>
          <a:p>
            <a:pPr lvl="1"/>
            <a:r>
              <a:rPr lang="en-GB" dirty="0"/>
              <a:t>Name Surname, Company</a:t>
            </a:r>
          </a:p>
        </p:txBody>
      </p:sp>
      <p:sp>
        <p:nvSpPr>
          <p:cNvPr id="2" name="Footer Placeholder 1">
            <a:extLst>
              <a:ext uri="{FF2B5EF4-FFF2-40B4-BE49-F238E27FC236}">
                <a16:creationId xmlns:a16="http://schemas.microsoft.com/office/drawing/2014/main" id="{6FBF19B7-3224-4115-9E11-FCD3C790C45F}"/>
              </a:ext>
            </a:extLst>
          </p:cNvPr>
          <p:cNvSpPr>
            <a:spLocks noGrp="1"/>
          </p:cNvSpPr>
          <p:nvPr>
            <p:ph type="ftr" sz="quarter" idx="11"/>
          </p:nvPr>
        </p:nvSpPr>
        <p:spPr/>
        <p:txBody>
          <a:bodyPr/>
          <a:lstStyle/>
          <a:p>
            <a:r>
              <a:rPr lang="en-GB"/>
              <a:t>Presentation title runs here (Go 'Insert &gt; Header &amp; Footer' to edit this text)</a:t>
            </a:r>
          </a:p>
        </p:txBody>
      </p:sp>
      <p:sp>
        <p:nvSpPr>
          <p:cNvPr id="3" name="Slide Number Placeholder 2">
            <a:extLst>
              <a:ext uri="{FF2B5EF4-FFF2-40B4-BE49-F238E27FC236}">
                <a16:creationId xmlns:a16="http://schemas.microsoft.com/office/drawing/2014/main" id="{91017184-EF1B-47C3-A676-4A42B910B25B}"/>
              </a:ext>
            </a:extLst>
          </p:cNvPr>
          <p:cNvSpPr>
            <a:spLocks noGrp="1"/>
          </p:cNvSpPr>
          <p:nvPr>
            <p:ph type="sldNum" sz="quarter" idx="12"/>
          </p:nvPr>
        </p:nvSpPr>
        <p:spPr/>
        <p:txBody>
          <a:bodyPr/>
          <a:lstStyle/>
          <a:p>
            <a:fld id="{BC3375C0-E832-4564-9B1D-553F653E3826}" type="slidenum">
              <a:rPr lang="en-GB" smtClean="0"/>
              <a:t>24</a:t>
            </a:fld>
            <a:endParaRPr lang="en-GB"/>
          </a:p>
        </p:txBody>
      </p:sp>
    </p:spTree>
    <p:extLst>
      <p:ext uri="{BB962C8B-B14F-4D97-AF65-F5344CB8AC3E}">
        <p14:creationId xmlns:p14="http://schemas.microsoft.com/office/powerpoint/2010/main" val="7971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203CB-A401-4616-95C2-979185CA8AA7}"/>
              </a:ext>
            </a:extLst>
          </p:cNvPr>
          <p:cNvSpPr>
            <a:spLocks noGrp="1"/>
          </p:cNvSpPr>
          <p:nvPr>
            <p:ph type="title"/>
          </p:nvPr>
        </p:nvSpPr>
        <p:spPr/>
        <p:txBody>
          <a:bodyPr/>
          <a:lstStyle/>
          <a:p>
            <a:r>
              <a:rPr lang="en-GB" dirty="0"/>
              <a:t>Title runs here</a:t>
            </a:r>
          </a:p>
        </p:txBody>
      </p:sp>
      <p:sp>
        <p:nvSpPr>
          <p:cNvPr id="6" name="Content Placeholder 5">
            <a:extLst>
              <a:ext uri="{FF2B5EF4-FFF2-40B4-BE49-F238E27FC236}">
                <a16:creationId xmlns:a16="http://schemas.microsoft.com/office/drawing/2014/main" id="{B477E3B8-2CA0-4766-92F0-B24CD1CC907E}"/>
              </a:ext>
            </a:extLst>
          </p:cNvPr>
          <p:cNvSpPr>
            <a:spLocks noGrp="1"/>
          </p:cNvSpPr>
          <p:nvPr>
            <p:ph idx="1"/>
          </p:nvPr>
        </p:nvSpPr>
        <p:spPr/>
        <p:txBody>
          <a:bodyPr/>
          <a:lstStyle/>
          <a:p>
            <a:r>
              <a:rPr lang="en-GB" dirty="0"/>
              <a:t>This is quotation text it is not here to be read. This is display text it is not here to be read it is here to show how this document will look when populated with real text…”</a:t>
            </a:r>
          </a:p>
          <a:p>
            <a:pPr lvl="1"/>
            <a:r>
              <a:rPr lang="en-GB" dirty="0"/>
              <a:t>Name Surname, Company</a:t>
            </a:r>
          </a:p>
        </p:txBody>
      </p:sp>
      <p:sp>
        <p:nvSpPr>
          <p:cNvPr id="2" name="Footer Placeholder 1">
            <a:extLst>
              <a:ext uri="{FF2B5EF4-FFF2-40B4-BE49-F238E27FC236}">
                <a16:creationId xmlns:a16="http://schemas.microsoft.com/office/drawing/2014/main" id="{D073B54A-CDC2-40D6-A4FA-19F8119AB723}"/>
              </a:ext>
            </a:extLst>
          </p:cNvPr>
          <p:cNvSpPr>
            <a:spLocks noGrp="1"/>
          </p:cNvSpPr>
          <p:nvPr>
            <p:ph type="ftr" sz="quarter" idx="11"/>
          </p:nvPr>
        </p:nvSpPr>
        <p:spPr/>
        <p:txBody>
          <a:bodyPr/>
          <a:lstStyle/>
          <a:p>
            <a:r>
              <a:rPr lang="en-GB"/>
              <a:t>Presentation title runs here (Go 'Insert &gt; Header &amp; Footer' to edit this text)</a:t>
            </a:r>
          </a:p>
        </p:txBody>
      </p:sp>
      <p:sp>
        <p:nvSpPr>
          <p:cNvPr id="3" name="Slide Number Placeholder 2">
            <a:extLst>
              <a:ext uri="{FF2B5EF4-FFF2-40B4-BE49-F238E27FC236}">
                <a16:creationId xmlns:a16="http://schemas.microsoft.com/office/drawing/2014/main" id="{17D95FC4-ECA3-4FE9-ADBC-476CA757A0A2}"/>
              </a:ext>
            </a:extLst>
          </p:cNvPr>
          <p:cNvSpPr>
            <a:spLocks noGrp="1"/>
          </p:cNvSpPr>
          <p:nvPr>
            <p:ph type="sldNum" sz="quarter" idx="12"/>
          </p:nvPr>
        </p:nvSpPr>
        <p:spPr/>
        <p:txBody>
          <a:bodyPr/>
          <a:lstStyle/>
          <a:p>
            <a:fld id="{BC3375C0-E832-4564-9B1D-553F653E3826}" type="slidenum">
              <a:rPr lang="en-GB" smtClean="0"/>
              <a:t>25</a:t>
            </a:fld>
            <a:endParaRPr lang="en-GB"/>
          </a:p>
        </p:txBody>
      </p:sp>
    </p:spTree>
    <p:extLst>
      <p:ext uri="{BB962C8B-B14F-4D97-AF65-F5344CB8AC3E}">
        <p14:creationId xmlns:p14="http://schemas.microsoft.com/office/powerpoint/2010/main" val="6761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a:xfrm>
            <a:off x="457199" y="800734"/>
            <a:ext cx="10553920" cy="1133159"/>
          </a:xfrm>
        </p:spPr>
        <p:txBody>
          <a:bodyPr/>
          <a:lstStyle/>
          <a:p>
            <a:r>
              <a:rPr lang="en-GB"/>
              <a:t>The team</a:t>
            </a:r>
            <a:endParaRPr lang="en-GB" dirty="0"/>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a:xfrm>
            <a:off x="457200" y="1933893"/>
            <a:ext cx="5072744" cy="4343082"/>
          </a:xfrm>
        </p:spPr>
        <p:txBody>
          <a:bodyPr/>
          <a:lstStyle/>
          <a:p>
            <a:r>
              <a:rPr lang="en-GB"/>
              <a:t>Name Surname </a:t>
            </a:r>
          </a:p>
          <a:p>
            <a:pPr lvl="1"/>
            <a:r>
              <a:rPr lang="en-GB"/>
              <a:t>Job title</a:t>
            </a:r>
          </a:p>
          <a:p>
            <a:pPr lvl="1"/>
            <a:r>
              <a:rPr lang="en-GB"/>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2"/>
            <a:r>
              <a:rPr lang="en-GB"/>
              <a:t>Bulleted text</a:t>
            </a:r>
          </a:p>
          <a:p>
            <a:pPr lvl="2"/>
            <a:r>
              <a:rPr lang="en-GB"/>
              <a:t>Bulleted text</a:t>
            </a:r>
            <a:endParaRPr lang="en-GB" dirty="0"/>
          </a:p>
        </p:txBody>
      </p:sp>
      <p:pic>
        <p:nvPicPr>
          <p:cNvPr id="5" name="Picture Placeholder 4">
            <a:extLst>
              <a:ext uri="{FF2B5EF4-FFF2-40B4-BE49-F238E27FC236}">
                <a16:creationId xmlns:a16="http://schemas.microsoft.com/office/drawing/2014/main" id="{FF3ECA3F-75B1-461F-A4E3-305A5A1D8E53}"/>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6" name="Footer Placeholder 5">
            <a:extLst>
              <a:ext uri="{FF2B5EF4-FFF2-40B4-BE49-F238E27FC236}">
                <a16:creationId xmlns:a16="http://schemas.microsoft.com/office/drawing/2014/main" id="{91C86A1C-7EA2-427E-9536-4F58163A4CAE}"/>
              </a:ext>
            </a:extLst>
          </p:cNvPr>
          <p:cNvSpPr>
            <a:spLocks noGrp="1"/>
          </p:cNvSpPr>
          <p:nvPr>
            <p:ph type="ftr" sz="quarter" idx="11"/>
          </p:nvPr>
        </p:nvSpPr>
        <p:spPr/>
        <p:txBody>
          <a:bodyPr/>
          <a:lstStyle/>
          <a:p>
            <a:r>
              <a:rPr lang="en-GB"/>
              <a:t>Presentation title runs here (Go 'Insert &gt; Header &amp; Footer' to edit this text)</a:t>
            </a:r>
          </a:p>
        </p:txBody>
      </p:sp>
      <p:sp>
        <p:nvSpPr>
          <p:cNvPr id="7" name="Slide Number Placeholder 6">
            <a:extLst>
              <a:ext uri="{FF2B5EF4-FFF2-40B4-BE49-F238E27FC236}">
                <a16:creationId xmlns:a16="http://schemas.microsoft.com/office/drawing/2014/main" id="{6E6F7A48-B334-46F5-87C4-35DFBA9985EE}"/>
              </a:ext>
            </a:extLst>
          </p:cNvPr>
          <p:cNvSpPr>
            <a:spLocks noGrp="1"/>
          </p:cNvSpPr>
          <p:nvPr>
            <p:ph type="sldNum" sz="quarter" idx="12"/>
          </p:nvPr>
        </p:nvSpPr>
        <p:spPr/>
        <p:txBody>
          <a:bodyPr/>
          <a:lstStyle/>
          <a:p>
            <a:fld id="{BC3375C0-E832-4564-9B1D-553F653E3826}" type="slidenum">
              <a:rPr lang="en-GB" smtClean="0"/>
              <a:t>26</a:t>
            </a:fld>
            <a:endParaRPr lang="en-GB"/>
          </a:p>
        </p:txBody>
      </p:sp>
    </p:spTree>
    <p:extLst>
      <p:ext uri="{BB962C8B-B14F-4D97-AF65-F5344CB8AC3E}">
        <p14:creationId xmlns:p14="http://schemas.microsoft.com/office/powerpoint/2010/main" val="342272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a:xfrm>
            <a:off x="457199" y="800734"/>
            <a:ext cx="10553920" cy="1133159"/>
          </a:xfrm>
        </p:spPr>
        <p:txBody>
          <a:bodyPr/>
          <a:lstStyle/>
          <a:p>
            <a:r>
              <a:rPr lang="en-GB" dirty="0"/>
              <a:t>The team</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a:xfrm>
            <a:off x="457200" y="1933893"/>
            <a:ext cx="5072744" cy="4343082"/>
          </a:xfrm>
        </p:spPr>
        <p:txBody>
          <a:bodyPr/>
          <a:lstStyle/>
          <a:p>
            <a:r>
              <a:rPr lang="en-GB" dirty="0"/>
              <a:t>Name Surname </a:t>
            </a:r>
          </a:p>
          <a:p>
            <a:pPr lvl="1"/>
            <a:r>
              <a:rPr lang="en-GB" dirty="0"/>
              <a:t>Job title</a:t>
            </a:r>
          </a:p>
          <a:p>
            <a:pPr lvl="1"/>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2"/>
            <a:r>
              <a:rPr lang="en-GB" dirty="0"/>
              <a:t>Bulleted text</a:t>
            </a:r>
          </a:p>
          <a:p>
            <a:pPr lvl="2"/>
            <a:r>
              <a:rPr lang="en-GB" dirty="0"/>
              <a:t>Bulleted text</a:t>
            </a:r>
          </a:p>
        </p:txBody>
      </p:sp>
      <p:sp>
        <p:nvSpPr>
          <p:cNvPr id="10" name="Picture Placeholder 9">
            <a:extLst>
              <a:ext uri="{FF2B5EF4-FFF2-40B4-BE49-F238E27FC236}">
                <a16:creationId xmlns:a16="http://schemas.microsoft.com/office/drawing/2014/main" id="{BF3BE0B2-6E5C-4769-85A3-A5C1A0BC11E3}"/>
              </a:ext>
            </a:extLst>
          </p:cNvPr>
          <p:cNvSpPr>
            <a:spLocks noGrp="1"/>
          </p:cNvSpPr>
          <p:nvPr>
            <p:ph type="pic" sz="quarter" idx="13"/>
          </p:nvPr>
        </p:nvSpPr>
        <p:spPr/>
        <p:txBody>
          <a:bodyPr/>
          <a:lstStyle/>
          <a:p>
            <a:endParaRPr lang="en-US"/>
          </a:p>
        </p:txBody>
      </p:sp>
      <p:sp>
        <p:nvSpPr>
          <p:cNvPr id="4" name="Footer Placeholder 3">
            <a:extLst>
              <a:ext uri="{FF2B5EF4-FFF2-40B4-BE49-F238E27FC236}">
                <a16:creationId xmlns:a16="http://schemas.microsoft.com/office/drawing/2014/main" id="{1FE31967-B007-4D7C-8A28-39A5A7CF1C22}"/>
              </a:ext>
            </a:extLst>
          </p:cNvPr>
          <p:cNvSpPr>
            <a:spLocks noGrp="1"/>
          </p:cNvSpPr>
          <p:nvPr>
            <p:ph type="ftr" sz="quarter" idx="11"/>
          </p:nvPr>
        </p:nvSpPr>
        <p:spPr/>
        <p:txBody>
          <a:bodyPr/>
          <a:lstStyle/>
          <a:p>
            <a:r>
              <a:rPr lang="en-GB"/>
              <a:t>Presentation title runs here (Go 'Insert &gt; Header &amp; Footer' to edit this text)</a:t>
            </a:r>
          </a:p>
        </p:txBody>
      </p:sp>
      <p:sp>
        <p:nvSpPr>
          <p:cNvPr id="5" name="Slide Number Placeholder 4">
            <a:extLst>
              <a:ext uri="{FF2B5EF4-FFF2-40B4-BE49-F238E27FC236}">
                <a16:creationId xmlns:a16="http://schemas.microsoft.com/office/drawing/2014/main" id="{48A4B250-1C97-4FF7-ACFA-944838C000A0}"/>
              </a:ext>
            </a:extLst>
          </p:cNvPr>
          <p:cNvSpPr>
            <a:spLocks noGrp="1"/>
          </p:cNvSpPr>
          <p:nvPr>
            <p:ph type="sldNum" sz="quarter" idx="12"/>
          </p:nvPr>
        </p:nvSpPr>
        <p:spPr/>
        <p:txBody>
          <a:bodyPr/>
          <a:lstStyle/>
          <a:p>
            <a:fld id="{BC3375C0-E832-4564-9B1D-553F653E3826}" type="slidenum">
              <a:rPr lang="en-GB" smtClean="0"/>
              <a:t>27</a:t>
            </a:fld>
            <a:endParaRPr lang="en-GB"/>
          </a:p>
        </p:txBody>
      </p:sp>
    </p:spTree>
    <p:extLst>
      <p:ext uri="{BB962C8B-B14F-4D97-AF65-F5344CB8AC3E}">
        <p14:creationId xmlns:p14="http://schemas.microsoft.com/office/powerpoint/2010/main" val="388051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6F562-3412-4466-880F-25726D18A6F8}"/>
              </a:ext>
            </a:extLst>
          </p:cNvPr>
          <p:cNvSpPr>
            <a:spLocks noGrp="1"/>
          </p:cNvSpPr>
          <p:nvPr>
            <p:ph type="title"/>
          </p:nvPr>
        </p:nvSpPr>
        <p:spPr/>
        <p:txBody>
          <a:bodyPr/>
          <a:lstStyle/>
          <a:p>
            <a:r>
              <a:rPr lang="en-GB" dirty="0"/>
              <a:t>Slide title runs here </a:t>
            </a:r>
          </a:p>
        </p:txBody>
      </p:sp>
      <p:pic>
        <p:nvPicPr>
          <p:cNvPr id="15" name="Picture Placeholder 14" descr="A person wearing glasses&#10;&#10;Description automatically generated with medium confidence">
            <a:extLst>
              <a:ext uri="{FF2B5EF4-FFF2-40B4-BE49-F238E27FC236}">
                <a16:creationId xmlns:a16="http://schemas.microsoft.com/office/drawing/2014/main" id="{C1C3B6CE-BB3A-451D-AE6E-6C022BEE5552}"/>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7338121" y="2029508"/>
            <a:ext cx="2819806" cy="2611977"/>
          </a:xfrm>
        </p:spPr>
      </p:pic>
      <p:sp>
        <p:nvSpPr>
          <p:cNvPr id="13" name="Text Placeholder 12">
            <a:extLst>
              <a:ext uri="{FF2B5EF4-FFF2-40B4-BE49-F238E27FC236}">
                <a16:creationId xmlns:a16="http://schemas.microsoft.com/office/drawing/2014/main" id="{E8CF7E52-199F-45ED-ADF5-4C1C46FCF41B}"/>
              </a:ext>
            </a:extLst>
          </p:cNvPr>
          <p:cNvSpPr>
            <a:spLocks noGrp="1"/>
          </p:cNvSpPr>
          <p:nvPr>
            <p:ph type="body" sz="quarter" idx="16"/>
          </p:nvPr>
        </p:nvSpPr>
        <p:spPr/>
        <p:txBody>
          <a:bodyPr/>
          <a:lstStyle/>
          <a:p>
            <a:r>
              <a:rPr lang="en-GB" dirty="0"/>
              <a:t>Name Surname</a:t>
            </a:r>
          </a:p>
          <a:p>
            <a:pPr lvl="1"/>
            <a:r>
              <a:rPr lang="en-GB" dirty="0"/>
              <a:t>Job title</a:t>
            </a:r>
          </a:p>
        </p:txBody>
      </p:sp>
      <p:pic>
        <p:nvPicPr>
          <p:cNvPr id="19" name="Picture Placeholder 18" descr="A close-up of a person smiling&#10;&#10;Description automatically generated">
            <a:extLst>
              <a:ext uri="{FF2B5EF4-FFF2-40B4-BE49-F238E27FC236}">
                <a16:creationId xmlns:a16="http://schemas.microsoft.com/office/drawing/2014/main" id="{0A9B5212-C7CB-4A6E-84F3-EA5B9A9972FF}"/>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a:stretch/>
        </p:blipFill>
        <p:spPr/>
      </p:pic>
      <p:sp>
        <p:nvSpPr>
          <p:cNvPr id="9" name="Text Placeholder 8">
            <a:extLst>
              <a:ext uri="{FF2B5EF4-FFF2-40B4-BE49-F238E27FC236}">
                <a16:creationId xmlns:a16="http://schemas.microsoft.com/office/drawing/2014/main" id="{7C87C612-36BC-4BBB-A1EA-8C5C6404F580}"/>
              </a:ext>
            </a:extLst>
          </p:cNvPr>
          <p:cNvSpPr>
            <a:spLocks noGrp="1"/>
          </p:cNvSpPr>
          <p:nvPr>
            <p:ph type="body" sz="quarter" idx="18"/>
          </p:nvPr>
        </p:nvSpPr>
        <p:spPr/>
        <p:txBody>
          <a:bodyPr/>
          <a:lstStyle/>
          <a:p>
            <a:r>
              <a:rPr lang="en-GB" dirty="0"/>
              <a:t>Name Surname</a:t>
            </a:r>
          </a:p>
          <a:p>
            <a:pPr lvl="1"/>
            <a:r>
              <a:rPr lang="en-GB" dirty="0"/>
              <a:t>Job title</a:t>
            </a:r>
          </a:p>
          <a:p>
            <a:endParaRPr lang="en-GB" dirty="0"/>
          </a:p>
        </p:txBody>
      </p:sp>
      <p:pic>
        <p:nvPicPr>
          <p:cNvPr id="17" name="Picture Placeholder 16" descr="A person wearing glasses&#10;&#10;Description automatically generated with medium confidence">
            <a:extLst>
              <a:ext uri="{FF2B5EF4-FFF2-40B4-BE49-F238E27FC236}">
                <a16:creationId xmlns:a16="http://schemas.microsoft.com/office/drawing/2014/main" id="{67C48000-1114-46C3-AF43-D80A11E56998}"/>
              </a:ext>
            </a:extLst>
          </p:cNvPr>
          <p:cNvPicPr>
            <a:picLocks noGrp="1" noChangeAspect="1"/>
          </p:cNvPicPr>
          <p:nvPr>
            <p:ph type="pic" sz="quarter" idx="19"/>
          </p:nvPr>
        </p:nvPicPr>
        <p:blipFill rotWithShape="1">
          <a:blip r:embed="rId4" cstate="print">
            <a:extLst>
              <a:ext uri="{28A0092B-C50C-407E-A947-70E740481C1C}">
                <a14:useLocalDpi xmlns:a14="http://schemas.microsoft.com/office/drawing/2010/main"/>
              </a:ext>
            </a:extLst>
          </a:blip>
          <a:srcRect/>
          <a:stretch/>
        </p:blipFill>
        <p:spPr/>
      </p:pic>
      <p:sp>
        <p:nvSpPr>
          <p:cNvPr id="11" name="Text Placeholder 10">
            <a:extLst>
              <a:ext uri="{FF2B5EF4-FFF2-40B4-BE49-F238E27FC236}">
                <a16:creationId xmlns:a16="http://schemas.microsoft.com/office/drawing/2014/main" id="{552ABDF4-E3C8-4C97-A85E-9FC2698C99E4}"/>
              </a:ext>
            </a:extLst>
          </p:cNvPr>
          <p:cNvSpPr>
            <a:spLocks noGrp="1"/>
          </p:cNvSpPr>
          <p:nvPr>
            <p:ph type="body" sz="quarter" idx="20"/>
          </p:nvPr>
        </p:nvSpPr>
        <p:spPr/>
        <p:txBody>
          <a:bodyPr/>
          <a:lstStyle/>
          <a:p>
            <a:r>
              <a:rPr lang="en-GB" dirty="0"/>
              <a:t>Name Surname</a:t>
            </a:r>
          </a:p>
          <a:p>
            <a:pPr lvl="1"/>
            <a:r>
              <a:rPr lang="en-GB" dirty="0"/>
              <a:t>Job title</a:t>
            </a:r>
          </a:p>
          <a:p>
            <a:endParaRPr lang="en-GB" dirty="0"/>
          </a:p>
        </p:txBody>
      </p:sp>
      <p:sp>
        <p:nvSpPr>
          <p:cNvPr id="8" name="Footer Placeholder 7">
            <a:extLst>
              <a:ext uri="{FF2B5EF4-FFF2-40B4-BE49-F238E27FC236}">
                <a16:creationId xmlns:a16="http://schemas.microsoft.com/office/drawing/2014/main" id="{09C0B2F9-3F75-445C-B569-4346E5DE60A2}"/>
              </a:ext>
            </a:extLst>
          </p:cNvPr>
          <p:cNvSpPr>
            <a:spLocks noGrp="1"/>
          </p:cNvSpPr>
          <p:nvPr>
            <p:ph type="ftr" sz="quarter" idx="11"/>
          </p:nvPr>
        </p:nvSpPr>
        <p:spPr/>
        <p:txBody>
          <a:bodyPr/>
          <a:lstStyle/>
          <a:p>
            <a:r>
              <a:rPr lang="en-GB"/>
              <a:t>Presentation title runs here (Go 'Insert &gt; Header &amp; Footer' to edit this text)</a:t>
            </a:r>
          </a:p>
        </p:txBody>
      </p:sp>
      <p:sp>
        <p:nvSpPr>
          <p:cNvPr id="10" name="Slide Number Placeholder 9">
            <a:extLst>
              <a:ext uri="{FF2B5EF4-FFF2-40B4-BE49-F238E27FC236}">
                <a16:creationId xmlns:a16="http://schemas.microsoft.com/office/drawing/2014/main" id="{65C8C2AA-324B-437B-A2EA-226446E04B20}"/>
              </a:ext>
            </a:extLst>
          </p:cNvPr>
          <p:cNvSpPr>
            <a:spLocks noGrp="1"/>
          </p:cNvSpPr>
          <p:nvPr>
            <p:ph type="sldNum" sz="quarter" idx="12"/>
          </p:nvPr>
        </p:nvSpPr>
        <p:spPr/>
        <p:txBody>
          <a:bodyPr/>
          <a:lstStyle/>
          <a:p>
            <a:fld id="{BC3375C0-E832-4564-9B1D-553F653E3826}" type="slidenum">
              <a:rPr lang="en-GB" smtClean="0"/>
              <a:t>28</a:t>
            </a:fld>
            <a:endParaRPr lang="en-GB"/>
          </a:p>
        </p:txBody>
      </p:sp>
    </p:spTree>
    <p:extLst>
      <p:ext uri="{BB962C8B-B14F-4D97-AF65-F5344CB8AC3E}">
        <p14:creationId xmlns:p14="http://schemas.microsoft.com/office/powerpoint/2010/main" val="239634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6F562-3412-4466-880F-25726D18A6F8}"/>
              </a:ext>
            </a:extLst>
          </p:cNvPr>
          <p:cNvSpPr>
            <a:spLocks noGrp="1"/>
          </p:cNvSpPr>
          <p:nvPr>
            <p:ph type="title"/>
          </p:nvPr>
        </p:nvSpPr>
        <p:spPr/>
        <p:txBody>
          <a:bodyPr/>
          <a:lstStyle/>
          <a:p>
            <a:r>
              <a:rPr lang="en-GB" dirty="0"/>
              <a:t>Slide title runs here </a:t>
            </a:r>
          </a:p>
        </p:txBody>
      </p:sp>
      <p:sp>
        <p:nvSpPr>
          <p:cNvPr id="13" name="Text Placeholder 12">
            <a:extLst>
              <a:ext uri="{FF2B5EF4-FFF2-40B4-BE49-F238E27FC236}">
                <a16:creationId xmlns:a16="http://schemas.microsoft.com/office/drawing/2014/main" id="{E8CF7E52-199F-45ED-ADF5-4C1C46FCF41B}"/>
              </a:ext>
            </a:extLst>
          </p:cNvPr>
          <p:cNvSpPr>
            <a:spLocks noGrp="1"/>
          </p:cNvSpPr>
          <p:nvPr>
            <p:ph type="body" sz="quarter" idx="16"/>
          </p:nvPr>
        </p:nvSpPr>
        <p:spPr/>
        <p:txBody>
          <a:bodyPr/>
          <a:lstStyle/>
          <a:p>
            <a:r>
              <a:rPr lang="en-GB" dirty="0"/>
              <a:t>Name Surname</a:t>
            </a:r>
          </a:p>
          <a:p>
            <a:pPr lvl="1"/>
            <a:r>
              <a:rPr lang="en-GB" dirty="0"/>
              <a:t>Job title</a:t>
            </a:r>
          </a:p>
        </p:txBody>
      </p:sp>
      <p:sp>
        <p:nvSpPr>
          <p:cNvPr id="9" name="Text Placeholder 8">
            <a:extLst>
              <a:ext uri="{FF2B5EF4-FFF2-40B4-BE49-F238E27FC236}">
                <a16:creationId xmlns:a16="http://schemas.microsoft.com/office/drawing/2014/main" id="{7C87C612-36BC-4BBB-A1EA-8C5C6404F580}"/>
              </a:ext>
            </a:extLst>
          </p:cNvPr>
          <p:cNvSpPr>
            <a:spLocks noGrp="1"/>
          </p:cNvSpPr>
          <p:nvPr>
            <p:ph type="body" sz="quarter" idx="18"/>
          </p:nvPr>
        </p:nvSpPr>
        <p:spPr/>
        <p:txBody>
          <a:bodyPr/>
          <a:lstStyle/>
          <a:p>
            <a:r>
              <a:rPr lang="en-GB" dirty="0"/>
              <a:t>Name Surname</a:t>
            </a:r>
          </a:p>
          <a:p>
            <a:pPr lvl="1"/>
            <a:r>
              <a:rPr lang="en-GB" dirty="0"/>
              <a:t>Job title</a:t>
            </a:r>
          </a:p>
          <a:p>
            <a:endParaRPr lang="en-GB" dirty="0"/>
          </a:p>
        </p:txBody>
      </p:sp>
      <p:sp>
        <p:nvSpPr>
          <p:cNvPr id="11" name="Text Placeholder 10">
            <a:extLst>
              <a:ext uri="{FF2B5EF4-FFF2-40B4-BE49-F238E27FC236}">
                <a16:creationId xmlns:a16="http://schemas.microsoft.com/office/drawing/2014/main" id="{552ABDF4-E3C8-4C97-A85E-9FC2698C99E4}"/>
              </a:ext>
            </a:extLst>
          </p:cNvPr>
          <p:cNvSpPr>
            <a:spLocks noGrp="1"/>
          </p:cNvSpPr>
          <p:nvPr>
            <p:ph type="body" sz="quarter" idx="20"/>
          </p:nvPr>
        </p:nvSpPr>
        <p:spPr/>
        <p:txBody>
          <a:bodyPr/>
          <a:lstStyle/>
          <a:p>
            <a:r>
              <a:rPr lang="en-GB" dirty="0"/>
              <a:t>Name Surname</a:t>
            </a:r>
          </a:p>
          <a:p>
            <a:pPr lvl="1"/>
            <a:r>
              <a:rPr lang="en-GB" dirty="0"/>
              <a:t>Job title</a:t>
            </a:r>
          </a:p>
          <a:p>
            <a:endParaRPr lang="en-GB" dirty="0"/>
          </a:p>
        </p:txBody>
      </p:sp>
      <p:sp>
        <p:nvSpPr>
          <p:cNvPr id="3" name="Picture Placeholder 2">
            <a:extLst>
              <a:ext uri="{FF2B5EF4-FFF2-40B4-BE49-F238E27FC236}">
                <a16:creationId xmlns:a16="http://schemas.microsoft.com/office/drawing/2014/main" id="{39B2E644-077F-4D69-BAB4-1F3F77DAA6E8}"/>
              </a:ext>
            </a:extLst>
          </p:cNvPr>
          <p:cNvSpPr>
            <a:spLocks noGrp="1"/>
          </p:cNvSpPr>
          <p:nvPr>
            <p:ph type="pic" sz="quarter" idx="19"/>
          </p:nvPr>
        </p:nvSpPr>
        <p:spPr/>
        <p:txBody>
          <a:bodyPr/>
          <a:lstStyle/>
          <a:p>
            <a:endParaRPr lang="en-US"/>
          </a:p>
        </p:txBody>
      </p:sp>
      <p:sp>
        <p:nvSpPr>
          <p:cNvPr id="6" name="Picture Placeholder 5">
            <a:extLst>
              <a:ext uri="{FF2B5EF4-FFF2-40B4-BE49-F238E27FC236}">
                <a16:creationId xmlns:a16="http://schemas.microsoft.com/office/drawing/2014/main" id="{774358D1-9555-478C-A181-AFA519EF96CD}"/>
              </a:ext>
            </a:extLst>
          </p:cNvPr>
          <p:cNvSpPr>
            <a:spLocks noGrp="1"/>
          </p:cNvSpPr>
          <p:nvPr>
            <p:ph type="pic" sz="quarter" idx="17"/>
          </p:nvPr>
        </p:nvSpPr>
        <p:spPr/>
        <p:txBody>
          <a:bodyPr/>
          <a:lstStyle/>
          <a:p>
            <a:endParaRPr lang="en-US"/>
          </a:p>
        </p:txBody>
      </p:sp>
      <p:sp>
        <p:nvSpPr>
          <p:cNvPr id="8" name="Picture Placeholder 7">
            <a:extLst>
              <a:ext uri="{FF2B5EF4-FFF2-40B4-BE49-F238E27FC236}">
                <a16:creationId xmlns:a16="http://schemas.microsoft.com/office/drawing/2014/main" id="{1DB536AB-549C-4152-ABF4-7427A253D2E7}"/>
              </a:ext>
            </a:extLst>
          </p:cNvPr>
          <p:cNvSpPr>
            <a:spLocks noGrp="1"/>
          </p:cNvSpPr>
          <p:nvPr>
            <p:ph type="pic" sz="quarter" idx="15"/>
          </p:nvPr>
        </p:nvSpPr>
        <p:spPr/>
        <p:txBody>
          <a:bodyPr/>
          <a:lstStyle/>
          <a:p>
            <a:endParaRPr lang="en-US"/>
          </a:p>
        </p:txBody>
      </p:sp>
      <p:sp>
        <p:nvSpPr>
          <p:cNvPr id="10" name="Footer Placeholder 9">
            <a:extLst>
              <a:ext uri="{FF2B5EF4-FFF2-40B4-BE49-F238E27FC236}">
                <a16:creationId xmlns:a16="http://schemas.microsoft.com/office/drawing/2014/main" id="{027695CE-CEEA-4EDE-8CE8-B9BA545CE2F2}"/>
              </a:ext>
            </a:extLst>
          </p:cNvPr>
          <p:cNvSpPr>
            <a:spLocks noGrp="1"/>
          </p:cNvSpPr>
          <p:nvPr>
            <p:ph type="ftr" sz="quarter" idx="11"/>
          </p:nvPr>
        </p:nvSpPr>
        <p:spPr/>
        <p:txBody>
          <a:bodyPr/>
          <a:lstStyle/>
          <a:p>
            <a:r>
              <a:rPr lang="en-GB"/>
              <a:t>Presentation title runs here (Go 'Insert &gt; Header &amp; Footer' to edit this text)</a:t>
            </a:r>
          </a:p>
        </p:txBody>
      </p:sp>
      <p:sp>
        <p:nvSpPr>
          <p:cNvPr id="12" name="Slide Number Placeholder 11">
            <a:extLst>
              <a:ext uri="{FF2B5EF4-FFF2-40B4-BE49-F238E27FC236}">
                <a16:creationId xmlns:a16="http://schemas.microsoft.com/office/drawing/2014/main" id="{71F72C3B-B9D5-4192-A69A-7AA4CF9AAFBF}"/>
              </a:ext>
            </a:extLst>
          </p:cNvPr>
          <p:cNvSpPr>
            <a:spLocks noGrp="1"/>
          </p:cNvSpPr>
          <p:nvPr>
            <p:ph type="sldNum" sz="quarter" idx="12"/>
          </p:nvPr>
        </p:nvSpPr>
        <p:spPr/>
        <p:txBody>
          <a:bodyPr/>
          <a:lstStyle/>
          <a:p>
            <a:fld id="{BC3375C0-E832-4564-9B1D-553F653E3826}" type="slidenum">
              <a:rPr lang="en-GB" smtClean="0"/>
              <a:t>29</a:t>
            </a:fld>
            <a:endParaRPr lang="en-GB"/>
          </a:p>
        </p:txBody>
      </p:sp>
    </p:spTree>
    <p:extLst>
      <p:ext uri="{BB962C8B-B14F-4D97-AF65-F5344CB8AC3E}">
        <p14:creationId xmlns:p14="http://schemas.microsoft.com/office/powerpoint/2010/main" val="291152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Where we started</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3"/>
              </a:rPr>
              <a:t>Original website</a:t>
            </a:r>
            <a:endParaRPr lang="en-GB" dirty="0"/>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3</a:t>
            </a:fld>
            <a:endParaRPr lang="en-GB"/>
          </a:p>
        </p:txBody>
      </p:sp>
    </p:spTree>
    <p:extLst>
      <p:ext uri="{BB962C8B-B14F-4D97-AF65-F5344CB8AC3E}">
        <p14:creationId xmlns:p14="http://schemas.microsoft.com/office/powerpoint/2010/main" val="12440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6F562-3412-4466-880F-25726D18A6F8}"/>
              </a:ext>
            </a:extLst>
          </p:cNvPr>
          <p:cNvSpPr>
            <a:spLocks noGrp="1"/>
          </p:cNvSpPr>
          <p:nvPr>
            <p:ph type="title"/>
          </p:nvPr>
        </p:nvSpPr>
        <p:spPr>
          <a:xfrm>
            <a:off x="457199" y="800734"/>
            <a:ext cx="10553920" cy="1133159"/>
          </a:xfrm>
        </p:spPr>
        <p:txBody>
          <a:bodyPr/>
          <a:lstStyle/>
          <a:p>
            <a:r>
              <a:rPr lang="en-GB" dirty="0"/>
              <a:t>Slide title runs here </a:t>
            </a:r>
          </a:p>
        </p:txBody>
      </p:sp>
      <p:pic>
        <p:nvPicPr>
          <p:cNvPr id="21" name="Picture Placeholder 20" descr="A person smiling for the camera&#10;&#10;Description automatically generated with medium confidence">
            <a:extLst>
              <a:ext uri="{FF2B5EF4-FFF2-40B4-BE49-F238E27FC236}">
                <a16:creationId xmlns:a16="http://schemas.microsoft.com/office/drawing/2014/main" id="{21039844-9653-45DD-B198-C97E9333AB05}"/>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9204325" y="2035175"/>
            <a:ext cx="2449513" cy="2613025"/>
          </a:xfrm>
        </p:spPr>
      </p:pic>
      <p:sp>
        <p:nvSpPr>
          <p:cNvPr id="7" name="Text Placeholder 6">
            <a:extLst>
              <a:ext uri="{FF2B5EF4-FFF2-40B4-BE49-F238E27FC236}">
                <a16:creationId xmlns:a16="http://schemas.microsoft.com/office/drawing/2014/main" id="{7A9F4147-97A6-4D38-B1E4-DF529D9FB021}"/>
              </a:ext>
            </a:extLst>
          </p:cNvPr>
          <p:cNvSpPr>
            <a:spLocks noGrp="1"/>
          </p:cNvSpPr>
          <p:nvPr>
            <p:ph type="body" sz="quarter" idx="14"/>
          </p:nvPr>
        </p:nvSpPr>
        <p:spPr>
          <a:xfrm>
            <a:off x="9204325" y="4597400"/>
            <a:ext cx="2449513" cy="1133475"/>
          </a:xfrm>
        </p:spPr>
        <p:txBody>
          <a:bodyPr/>
          <a:lstStyle/>
          <a:p>
            <a:r>
              <a:rPr lang="en-GB" dirty="0"/>
              <a:t>Name Surname</a:t>
            </a:r>
          </a:p>
          <a:p>
            <a:pPr lvl="1"/>
            <a:r>
              <a:rPr lang="en-GB" dirty="0"/>
              <a:t>Job title</a:t>
            </a:r>
          </a:p>
          <a:p>
            <a:endParaRPr lang="en-GB" dirty="0"/>
          </a:p>
        </p:txBody>
      </p:sp>
      <p:pic>
        <p:nvPicPr>
          <p:cNvPr id="19" name="Picture Placeholder 18" descr="A close-up of a person smiling&#10;&#10;Description automatically generated">
            <a:extLst>
              <a:ext uri="{FF2B5EF4-FFF2-40B4-BE49-F238E27FC236}">
                <a16:creationId xmlns:a16="http://schemas.microsoft.com/office/drawing/2014/main" id="{0A9B5212-C7CB-4A6E-84F3-EA5B9A9972FF}"/>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320207" y="2029508"/>
            <a:ext cx="2448878" cy="2611977"/>
          </a:xfrm>
        </p:spPr>
      </p:pic>
      <p:sp>
        <p:nvSpPr>
          <p:cNvPr id="9" name="Text Placeholder 8">
            <a:extLst>
              <a:ext uri="{FF2B5EF4-FFF2-40B4-BE49-F238E27FC236}">
                <a16:creationId xmlns:a16="http://schemas.microsoft.com/office/drawing/2014/main" id="{7C87C612-36BC-4BBB-A1EA-8C5C6404F580}"/>
              </a:ext>
            </a:extLst>
          </p:cNvPr>
          <p:cNvSpPr>
            <a:spLocks noGrp="1"/>
          </p:cNvSpPr>
          <p:nvPr>
            <p:ph type="body" sz="quarter" idx="16"/>
          </p:nvPr>
        </p:nvSpPr>
        <p:spPr>
          <a:xfrm>
            <a:off x="6320207" y="4591415"/>
            <a:ext cx="2448878" cy="1132723"/>
          </a:xfrm>
        </p:spPr>
        <p:txBody>
          <a:bodyPr/>
          <a:lstStyle/>
          <a:p>
            <a:r>
              <a:rPr lang="en-GB" dirty="0"/>
              <a:t>Name Surname</a:t>
            </a:r>
          </a:p>
          <a:p>
            <a:pPr lvl="1"/>
            <a:r>
              <a:rPr lang="en-GB" dirty="0"/>
              <a:t>Job title</a:t>
            </a:r>
          </a:p>
          <a:p>
            <a:endParaRPr lang="en-GB" dirty="0"/>
          </a:p>
        </p:txBody>
      </p:sp>
      <p:pic>
        <p:nvPicPr>
          <p:cNvPr id="17" name="Picture Placeholder 16" descr="A person wearing glasses&#10;&#10;Description automatically generated with medium confidence">
            <a:extLst>
              <a:ext uri="{FF2B5EF4-FFF2-40B4-BE49-F238E27FC236}">
                <a16:creationId xmlns:a16="http://schemas.microsoft.com/office/drawing/2014/main" id="{67C48000-1114-46C3-AF43-D80A11E56998}"/>
              </a:ext>
            </a:extLst>
          </p:cNvPr>
          <p:cNvPicPr>
            <a:picLocks noGrp="1" noChangeAspect="1"/>
          </p:cNvPicPr>
          <p:nvPr>
            <p:ph type="pic" sz="quarter" idx="17"/>
          </p:nvPr>
        </p:nvPicPr>
        <p:blipFill rotWithShape="1">
          <a:blip r:embed="rId4" cstate="print">
            <a:extLst>
              <a:ext uri="{28A0092B-C50C-407E-A947-70E740481C1C}">
                <a14:useLocalDpi xmlns:a14="http://schemas.microsoft.com/office/drawing/2010/main"/>
              </a:ext>
            </a:extLst>
          </a:blip>
          <a:srcRect/>
          <a:stretch/>
        </p:blipFill>
        <p:spPr>
          <a:xfrm>
            <a:off x="3435455" y="2023523"/>
            <a:ext cx="2448878" cy="2611977"/>
          </a:xfrm>
        </p:spPr>
      </p:pic>
      <p:sp>
        <p:nvSpPr>
          <p:cNvPr id="11" name="Text Placeholder 10">
            <a:extLst>
              <a:ext uri="{FF2B5EF4-FFF2-40B4-BE49-F238E27FC236}">
                <a16:creationId xmlns:a16="http://schemas.microsoft.com/office/drawing/2014/main" id="{552ABDF4-E3C8-4C97-A85E-9FC2698C99E4}"/>
              </a:ext>
            </a:extLst>
          </p:cNvPr>
          <p:cNvSpPr>
            <a:spLocks noGrp="1"/>
          </p:cNvSpPr>
          <p:nvPr>
            <p:ph type="body" sz="quarter" idx="18"/>
          </p:nvPr>
        </p:nvSpPr>
        <p:spPr>
          <a:xfrm>
            <a:off x="3435455" y="4585430"/>
            <a:ext cx="2448878" cy="1132723"/>
          </a:xfrm>
        </p:spPr>
        <p:txBody>
          <a:bodyPr/>
          <a:lstStyle/>
          <a:p>
            <a:r>
              <a:rPr lang="en-GB" dirty="0"/>
              <a:t>Name Surname</a:t>
            </a:r>
          </a:p>
          <a:p>
            <a:pPr lvl="1"/>
            <a:r>
              <a:rPr lang="en-GB" dirty="0"/>
              <a:t>Job title</a:t>
            </a:r>
          </a:p>
          <a:p>
            <a:endParaRPr lang="en-GB" dirty="0"/>
          </a:p>
        </p:txBody>
      </p:sp>
      <p:pic>
        <p:nvPicPr>
          <p:cNvPr id="15" name="Picture Placeholder 14" descr="A person wearing glasses&#10;&#10;Description automatically generated with medium confidence">
            <a:extLst>
              <a:ext uri="{FF2B5EF4-FFF2-40B4-BE49-F238E27FC236}">
                <a16:creationId xmlns:a16="http://schemas.microsoft.com/office/drawing/2014/main" id="{C1C3B6CE-BB3A-451D-AE6E-6C022BEE5552}"/>
              </a:ext>
            </a:extLst>
          </p:cNvPr>
          <p:cNvPicPr>
            <a:picLocks noGrp="1" noChangeAspect="1"/>
          </p:cNvPicPr>
          <p:nvPr>
            <p:ph type="pic" sz="quarter" idx="19"/>
          </p:nvPr>
        </p:nvPicPr>
        <p:blipFill rotWithShape="1">
          <a:blip r:embed="rId5" cstate="print">
            <a:extLst>
              <a:ext uri="{28A0092B-C50C-407E-A947-70E740481C1C}">
                <a14:useLocalDpi xmlns:a14="http://schemas.microsoft.com/office/drawing/2010/main"/>
              </a:ext>
            </a:extLst>
          </a:blip>
          <a:srcRect/>
          <a:stretch/>
        </p:blipFill>
        <p:spPr>
          <a:xfrm>
            <a:off x="550703" y="2017538"/>
            <a:ext cx="2448878" cy="2611977"/>
          </a:xfrm>
        </p:spPr>
      </p:pic>
      <p:sp>
        <p:nvSpPr>
          <p:cNvPr id="13" name="Text Placeholder 12">
            <a:extLst>
              <a:ext uri="{FF2B5EF4-FFF2-40B4-BE49-F238E27FC236}">
                <a16:creationId xmlns:a16="http://schemas.microsoft.com/office/drawing/2014/main" id="{E8CF7E52-199F-45ED-ADF5-4C1C46FCF41B}"/>
              </a:ext>
            </a:extLst>
          </p:cNvPr>
          <p:cNvSpPr>
            <a:spLocks noGrp="1"/>
          </p:cNvSpPr>
          <p:nvPr>
            <p:ph type="body" sz="quarter" idx="20"/>
          </p:nvPr>
        </p:nvSpPr>
        <p:spPr>
          <a:xfrm>
            <a:off x="550703" y="4579445"/>
            <a:ext cx="2448878" cy="1132723"/>
          </a:xfrm>
        </p:spPr>
        <p:txBody>
          <a:bodyPr/>
          <a:lstStyle/>
          <a:p>
            <a:r>
              <a:rPr lang="en-GB" dirty="0"/>
              <a:t>Name Surname</a:t>
            </a:r>
          </a:p>
          <a:p>
            <a:pPr lvl="1"/>
            <a:r>
              <a:rPr lang="en-GB" dirty="0"/>
              <a:t>Job title</a:t>
            </a:r>
          </a:p>
        </p:txBody>
      </p:sp>
      <p:sp>
        <p:nvSpPr>
          <p:cNvPr id="18" name="Footer Placeholder 17">
            <a:extLst>
              <a:ext uri="{FF2B5EF4-FFF2-40B4-BE49-F238E27FC236}">
                <a16:creationId xmlns:a16="http://schemas.microsoft.com/office/drawing/2014/main" id="{E6883731-E4AB-41A3-8713-95612A5A156A}"/>
              </a:ext>
            </a:extLst>
          </p:cNvPr>
          <p:cNvSpPr>
            <a:spLocks noGrp="1"/>
          </p:cNvSpPr>
          <p:nvPr>
            <p:ph type="ftr" sz="quarter" idx="11"/>
          </p:nvPr>
        </p:nvSpPr>
        <p:spPr/>
        <p:txBody>
          <a:bodyPr/>
          <a:lstStyle/>
          <a:p>
            <a:r>
              <a:rPr lang="en-GB"/>
              <a:t>Presentation title runs here (Go 'Insert &gt; Header &amp; Footer' to edit this text)</a:t>
            </a:r>
          </a:p>
        </p:txBody>
      </p:sp>
      <p:sp>
        <p:nvSpPr>
          <p:cNvPr id="20" name="Slide Number Placeholder 19">
            <a:extLst>
              <a:ext uri="{FF2B5EF4-FFF2-40B4-BE49-F238E27FC236}">
                <a16:creationId xmlns:a16="http://schemas.microsoft.com/office/drawing/2014/main" id="{9D30BD68-F777-4BD6-8C2D-0F39A9B515E5}"/>
              </a:ext>
            </a:extLst>
          </p:cNvPr>
          <p:cNvSpPr>
            <a:spLocks noGrp="1"/>
          </p:cNvSpPr>
          <p:nvPr>
            <p:ph type="sldNum" sz="quarter" idx="12"/>
          </p:nvPr>
        </p:nvSpPr>
        <p:spPr/>
        <p:txBody>
          <a:bodyPr/>
          <a:lstStyle/>
          <a:p>
            <a:fld id="{BC3375C0-E832-4564-9B1D-553F653E3826}" type="slidenum">
              <a:rPr lang="en-GB" smtClean="0"/>
              <a:t>30</a:t>
            </a:fld>
            <a:endParaRPr lang="en-GB"/>
          </a:p>
        </p:txBody>
      </p:sp>
    </p:spTree>
    <p:extLst>
      <p:ext uri="{BB962C8B-B14F-4D97-AF65-F5344CB8AC3E}">
        <p14:creationId xmlns:p14="http://schemas.microsoft.com/office/powerpoint/2010/main" val="193536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6F562-3412-4466-880F-25726D18A6F8}"/>
              </a:ext>
            </a:extLst>
          </p:cNvPr>
          <p:cNvSpPr>
            <a:spLocks noGrp="1"/>
          </p:cNvSpPr>
          <p:nvPr>
            <p:ph type="title"/>
          </p:nvPr>
        </p:nvSpPr>
        <p:spPr>
          <a:xfrm>
            <a:off x="457199" y="800734"/>
            <a:ext cx="10553920" cy="1133159"/>
          </a:xfrm>
        </p:spPr>
        <p:txBody>
          <a:bodyPr/>
          <a:lstStyle/>
          <a:p>
            <a:r>
              <a:rPr lang="en-GB" dirty="0"/>
              <a:t>Slide title runs here </a:t>
            </a:r>
          </a:p>
        </p:txBody>
      </p:sp>
      <p:sp>
        <p:nvSpPr>
          <p:cNvPr id="7" name="Text Placeholder 6">
            <a:extLst>
              <a:ext uri="{FF2B5EF4-FFF2-40B4-BE49-F238E27FC236}">
                <a16:creationId xmlns:a16="http://schemas.microsoft.com/office/drawing/2014/main" id="{7A9F4147-97A6-4D38-B1E4-DF529D9FB021}"/>
              </a:ext>
            </a:extLst>
          </p:cNvPr>
          <p:cNvSpPr>
            <a:spLocks noGrp="1"/>
          </p:cNvSpPr>
          <p:nvPr>
            <p:ph type="body" sz="quarter" idx="14"/>
          </p:nvPr>
        </p:nvSpPr>
        <p:spPr>
          <a:xfrm>
            <a:off x="9204325" y="4597400"/>
            <a:ext cx="2449513" cy="1133475"/>
          </a:xfrm>
        </p:spPr>
        <p:txBody>
          <a:bodyPr/>
          <a:lstStyle/>
          <a:p>
            <a:r>
              <a:rPr lang="en-GB" dirty="0"/>
              <a:t>Name Surname</a:t>
            </a:r>
          </a:p>
          <a:p>
            <a:pPr lvl="1"/>
            <a:r>
              <a:rPr lang="en-GB" dirty="0"/>
              <a:t>Job title</a:t>
            </a:r>
          </a:p>
          <a:p>
            <a:endParaRPr lang="en-GB" dirty="0"/>
          </a:p>
        </p:txBody>
      </p:sp>
      <p:sp>
        <p:nvSpPr>
          <p:cNvPr id="9" name="Text Placeholder 8">
            <a:extLst>
              <a:ext uri="{FF2B5EF4-FFF2-40B4-BE49-F238E27FC236}">
                <a16:creationId xmlns:a16="http://schemas.microsoft.com/office/drawing/2014/main" id="{7C87C612-36BC-4BBB-A1EA-8C5C6404F580}"/>
              </a:ext>
            </a:extLst>
          </p:cNvPr>
          <p:cNvSpPr>
            <a:spLocks noGrp="1"/>
          </p:cNvSpPr>
          <p:nvPr>
            <p:ph type="body" sz="quarter" idx="16"/>
          </p:nvPr>
        </p:nvSpPr>
        <p:spPr>
          <a:xfrm>
            <a:off x="6320207" y="4591415"/>
            <a:ext cx="2448878" cy="1132723"/>
          </a:xfrm>
        </p:spPr>
        <p:txBody>
          <a:bodyPr/>
          <a:lstStyle/>
          <a:p>
            <a:r>
              <a:rPr lang="en-GB" dirty="0"/>
              <a:t>Name Surname</a:t>
            </a:r>
          </a:p>
          <a:p>
            <a:pPr lvl="1"/>
            <a:r>
              <a:rPr lang="en-GB" dirty="0"/>
              <a:t>Job title</a:t>
            </a:r>
          </a:p>
          <a:p>
            <a:endParaRPr lang="en-GB" dirty="0"/>
          </a:p>
        </p:txBody>
      </p:sp>
      <p:sp>
        <p:nvSpPr>
          <p:cNvPr id="11" name="Text Placeholder 10">
            <a:extLst>
              <a:ext uri="{FF2B5EF4-FFF2-40B4-BE49-F238E27FC236}">
                <a16:creationId xmlns:a16="http://schemas.microsoft.com/office/drawing/2014/main" id="{552ABDF4-E3C8-4C97-A85E-9FC2698C99E4}"/>
              </a:ext>
            </a:extLst>
          </p:cNvPr>
          <p:cNvSpPr>
            <a:spLocks noGrp="1"/>
          </p:cNvSpPr>
          <p:nvPr>
            <p:ph type="body" sz="quarter" idx="18"/>
          </p:nvPr>
        </p:nvSpPr>
        <p:spPr>
          <a:xfrm>
            <a:off x="3435455" y="4585430"/>
            <a:ext cx="2448878" cy="1132723"/>
          </a:xfrm>
        </p:spPr>
        <p:txBody>
          <a:bodyPr/>
          <a:lstStyle/>
          <a:p>
            <a:r>
              <a:rPr lang="en-GB" dirty="0"/>
              <a:t>Name Surname</a:t>
            </a:r>
          </a:p>
          <a:p>
            <a:pPr lvl="1"/>
            <a:r>
              <a:rPr lang="en-GB" dirty="0"/>
              <a:t>Job title</a:t>
            </a:r>
          </a:p>
          <a:p>
            <a:endParaRPr lang="en-GB" dirty="0"/>
          </a:p>
        </p:txBody>
      </p:sp>
      <p:sp>
        <p:nvSpPr>
          <p:cNvPr id="13" name="Text Placeholder 12">
            <a:extLst>
              <a:ext uri="{FF2B5EF4-FFF2-40B4-BE49-F238E27FC236}">
                <a16:creationId xmlns:a16="http://schemas.microsoft.com/office/drawing/2014/main" id="{E8CF7E52-199F-45ED-ADF5-4C1C46FCF41B}"/>
              </a:ext>
            </a:extLst>
          </p:cNvPr>
          <p:cNvSpPr>
            <a:spLocks noGrp="1"/>
          </p:cNvSpPr>
          <p:nvPr>
            <p:ph type="body" sz="quarter" idx="20"/>
          </p:nvPr>
        </p:nvSpPr>
        <p:spPr>
          <a:xfrm>
            <a:off x="550703" y="4579445"/>
            <a:ext cx="2448878" cy="1132723"/>
          </a:xfrm>
        </p:spPr>
        <p:txBody>
          <a:bodyPr/>
          <a:lstStyle/>
          <a:p>
            <a:r>
              <a:rPr lang="en-GB" dirty="0"/>
              <a:t>Name Surname</a:t>
            </a:r>
          </a:p>
          <a:p>
            <a:pPr lvl="1"/>
            <a:r>
              <a:rPr lang="en-GB" dirty="0"/>
              <a:t>Job title</a:t>
            </a:r>
          </a:p>
        </p:txBody>
      </p:sp>
      <p:sp>
        <p:nvSpPr>
          <p:cNvPr id="3" name="Picture Placeholder 2">
            <a:extLst>
              <a:ext uri="{FF2B5EF4-FFF2-40B4-BE49-F238E27FC236}">
                <a16:creationId xmlns:a16="http://schemas.microsoft.com/office/drawing/2014/main" id="{DB1179AE-E8BA-4415-9396-539A4B53D671}"/>
              </a:ext>
            </a:extLst>
          </p:cNvPr>
          <p:cNvSpPr>
            <a:spLocks noGrp="1"/>
          </p:cNvSpPr>
          <p:nvPr>
            <p:ph type="pic" sz="quarter" idx="19"/>
          </p:nvPr>
        </p:nvSpPr>
        <p:spPr/>
        <p:txBody>
          <a:bodyPr/>
          <a:lstStyle/>
          <a:p>
            <a:endParaRPr lang="en-US"/>
          </a:p>
        </p:txBody>
      </p:sp>
      <p:sp>
        <p:nvSpPr>
          <p:cNvPr id="6" name="Picture Placeholder 5">
            <a:extLst>
              <a:ext uri="{FF2B5EF4-FFF2-40B4-BE49-F238E27FC236}">
                <a16:creationId xmlns:a16="http://schemas.microsoft.com/office/drawing/2014/main" id="{B89479AF-CD3F-4E87-A295-0CD30E90E1F8}"/>
              </a:ext>
            </a:extLst>
          </p:cNvPr>
          <p:cNvSpPr>
            <a:spLocks noGrp="1"/>
          </p:cNvSpPr>
          <p:nvPr>
            <p:ph type="pic" sz="quarter" idx="17"/>
          </p:nvPr>
        </p:nvSpPr>
        <p:spPr/>
        <p:txBody>
          <a:bodyPr/>
          <a:lstStyle/>
          <a:p>
            <a:endParaRPr lang="en-US"/>
          </a:p>
        </p:txBody>
      </p:sp>
      <p:sp>
        <p:nvSpPr>
          <p:cNvPr id="10" name="Picture Placeholder 9">
            <a:extLst>
              <a:ext uri="{FF2B5EF4-FFF2-40B4-BE49-F238E27FC236}">
                <a16:creationId xmlns:a16="http://schemas.microsoft.com/office/drawing/2014/main" id="{F5EE04EC-CE5B-4C52-9882-C2C16BEF1566}"/>
              </a:ext>
            </a:extLst>
          </p:cNvPr>
          <p:cNvSpPr>
            <a:spLocks noGrp="1"/>
          </p:cNvSpPr>
          <p:nvPr>
            <p:ph type="pic" sz="quarter" idx="15"/>
          </p:nvPr>
        </p:nvSpPr>
        <p:spPr/>
        <p:txBody>
          <a:bodyPr/>
          <a:lstStyle/>
          <a:p>
            <a:endParaRPr lang="en-US"/>
          </a:p>
        </p:txBody>
      </p:sp>
      <p:sp>
        <p:nvSpPr>
          <p:cNvPr id="14" name="Picture Placeholder 13">
            <a:extLst>
              <a:ext uri="{FF2B5EF4-FFF2-40B4-BE49-F238E27FC236}">
                <a16:creationId xmlns:a16="http://schemas.microsoft.com/office/drawing/2014/main" id="{A0E6E3CC-411B-4575-A040-D44D9E080EEB}"/>
              </a:ext>
            </a:extLst>
          </p:cNvPr>
          <p:cNvSpPr>
            <a:spLocks noGrp="1"/>
          </p:cNvSpPr>
          <p:nvPr>
            <p:ph type="pic" sz="quarter" idx="13"/>
          </p:nvPr>
        </p:nvSpPr>
        <p:spPr/>
        <p:txBody>
          <a:bodyPr/>
          <a:lstStyle/>
          <a:p>
            <a:endParaRPr lang="en-US"/>
          </a:p>
        </p:txBody>
      </p:sp>
      <p:sp>
        <p:nvSpPr>
          <p:cNvPr id="16" name="Footer Placeholder 15">
            <a:extLst>
              <a:ext uri="{FF2B5EF4-FFF2-40B4-BE49-F238E27FC236}">
                <a16:creationId xmlns:a16="http://schemas.microsoft.com/office/drawing/2014/main" id="{E8A4843F-87B8-4FA6-A111-9FA36AB8B83D}"/>
              </a:ext>
            </a:extLst>
          </p:cNvPr>
          <p:cNvSpPr>
            <a:spLocks noGrp="1"/>
          </p:cNvSpPr>
          <p:nvPr>
            <p:ph type="ftr" sz="quarter" idx="11"/>
          </p:nvPr>
        </p:nvSpPr>
        <p:spPr/>
        <p:txBody>
          <a:bodyPr/>
          <a:lstStyle/>
          <a:p>
            <a:r>
              <a:rPr lang="en-GB"/>
              <a:t>Presentation title runs here (Go 'Insert &gt; Header &amp; Footer' to edit this text)</a:t>
            </a:r>
          </a:p>
        </p:txBody>
      </p:sp>
      <p:sp>
        <p:nvSpPr>
          <p:cNvPr id="18" name="Slide Number Placeholder 17">
            <a:extLst>
              <a:ext uri="{FF2B5EF4-FFF2-40B4-BE49-F238E27FC236}">
                <a16:creationId xmlns:a16="http://schemas.microsoft.com/office/drawing/2014/main" id="{54D61EC5-FF59-4AD1-AF48-267DE8BA4697}"/>
              </a:ext>
            </a:extLst>
          </p:cNvPr>
          <p:cNvSpPr>
            <a:spLocks noGrp="1"/>
          </p:cNvSpPr>
          <p:nvPr>
            <p:ph type="sldNum" sz="quarter" idx="12"/>
          </p:nvPr>
        </p:nvSpPr>
        <p:spPr/>
        <p:txBody>
          <a:bodyPr/>
          <a:lstStyle/>
          <a:p>
            <a:fld id="{BC3375C0-E832-4564-9B1D-553F653E3826}" type="slidenum">
              <a:rPr lang="en-GB" smtClean="0"/>
              <a:t>31</a:t>
            </a:fld>
            <a:endParaRPr lang="en-GB"/>
          </a:p>
        </p:txBody>
      </p:sp>
    </p:spTree>
    <p:extLst>
      <p:ext uri="{BB962C8B-B14F-4D97-AF65-F5344CB8AC3E}">
        <p14:creationId xmlns:p14="http://schemas.microsoft.com/office/powerpoint/2010/main" val="275553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erson, person, window&#10;&#10;Description automatically generated">
            <a:extLst>
              <a:ext uri="{FF2B5EF4-FFF2-40B4-BE49-F238E27FC236}">
                <a16:creationId xmlns:a16="http://schemas.microsoft.com/office/drawing/2014/main" id="{554A7323-3225-4C1B-BF39-E848D3F283E2}"/>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rcRect/>
          <a:stretch>
            <a:fillRect/>
          </a:stretch>
        </p:blipFill>
        <p:spPr/>
      </p:pic>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FA27E53D-33D0-4FFF-9960-915EEDEA2076}"/>
              </a:ext>
            </a:extLst>
          </p:cNvPr>
          <p:cNvSpPr>
            <a:spLocks noGrp="1"/>
          </p:cNvSpPr>
          <p:nvPr>
            <p:ph type="title"/>
          </p:nvPr>
        </p:nvSpPr>
        <p:spPr/>
        <p:txBody>
          <a:bodyPr/>
          <a:lstStyle/>
          <a:p>
            <a:r>
              <a:rPr lang="en-GB" dirty="0"/>
              <a:t>Section break title runs here</a:t>
            </a:r>
          </a:p>
        </p:txBody>
      </p:sp>
      <p:sp>
        <p:nvSpPr>
          <p:cNvPr id="16" name="Text Placeholder 15">
            <a:extLst>
              <a:ext uri="{FF2B5EF4-FFF2-40B4-BE49-F238E27FC236}">
                <a16:creationId xmlns:a16="http://schemas.microsoft.com/office/drawing/2014/main" id="{2C3F706A-9204-4DA0-AFAB-C3AEFA4E02DE}"/>
              </a:ext>
            </a:extLst>
          </p:cNvPr>
          <p:cNvSpPr>
            <a:spLocks noGrp="1"/>
          </p:cNvSpPr>
          <p:nvPr>
            <p:ph type="body" idx="1"/>
          </p:nvPr>
        </p:nvSpPr>
        <p:spPr/>
        <p:txBody>
          <a:bodyPr/>
          <a:lstStyle/>
          <a:p>
            <a:r>
              <a:rPr lang="en-GB" dirty="0"/>
              <a:t>Subtitle</a:t>
            </a:r>
          </a:p>
        </p:txBody>
      </p:sp>
      <p:sp>
        <p:nvSpPr>
          <p:cNvPr id="3" name="Slide Number Placeholder 2">
            <a:extLst>
              <a:ext uri="{FF2B5EF4-FFF2-40B4-BE49-F238E27FC236}">
                <a16:creationId xmlns:a16="http://schemas.microsoft.com/office/drawing/2014/main" id="{40A0FE0E-E2C1-4A92-92D1-86953E29A7CB}"/>
              </a:ext>
            </a:extLst>
          </p:cNvPr>
          <p:cNvSpPr>
            <a:spLocks noGrp="1"/>
          </p:cNvSpPr>
          <p:nvPr>
            <p:ph type="sldNum" sz="quarter" idx="12"/>
          </p:nvPr>
        </p:nvSpPr>
        <p:spPr/>
        <p:txBody>
          <a:bodyPr/>
          <a:lstStyle/>
          <a:p>
            <a:fld id="{BC3375C0-E832-4564-9B1D-553F653E3826}" type="slidenum">
              <a:rPr lang="en-GB" smtClean="0"/>
              <a:t>32</a:t>
            </a:fld>
            <a:endParaRPr lang="en-GB"/>
          </a:p>
        </p:txBody>
      </p:sp>
    </p:spTree>
    <p:extLst>
      <p:ext uri="{BB962C8B-B14F-4D97-AF65-F5344CB8AC3E}">
        <p14:creationId xmlns:p14="http://schemas.microsoft.com/office/powerpoint/2010/main" val="88706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FA27E53D-33D0-4FFF-9960-915EEDEA2076}"/>
              </a:ext>
            </a:extLst>
          </p:cNvPr>
          <p:cNvSpPr>
            <a:spLocks noGrp="1"/>
          </p:cNvSpPr>
          <p:nvPr>
            <p:ph type="title"/>
          </p:nvPr>
        </p:nvSpPr>
        <p:spPr/>
        <p:txBody>
          <a:bodyPr/>
          <a:lstStyle/>
          <a:p>
            <a:r>
              <a:rPr lang="en-GB" dirty="0"/>
              <a:t>Section break title runs here</a:t>
            </a:r>
          </a:p>
        </p:txBody>
      </p:sp>
      <p:sp>
        <p:nvSpPr>
          <p:cNvPr id="16" name="Text Placeholder 15">
            <a:extLst>
              <a:ext uri="{FF2B5EF4-FFF2-40B4-BE49-F238E27FC236}">
                <a16:creationId xmlns:a16="http://schemas.microsoft.com/office/drawing/2014/main" id="{2C3F706A-9204-4DA0-AFAB-C3AEFA4E02DE}"/>
              </a:ext>
            </a:extLst>
          </p:cNvPr>
          <p:cNvSpPr>
            <a:spLocks noGrp="1"/>
          </p:cNvSpPr>
          <p:nvPr>
            <p:ph type="body" idx="1"/>
          </p:nvPr>
        </p:nvSpPr>
        <p:spPr/>
        <p:txBody>
          <a:bodyPr/>
          <a:lstStyle/>
          <a:p>
            <a:r>
              <a:rPr lang="en-GB" dirty="0"/>
              <a:t>Subtitle</a:t>
            </a:r>
          </a:p>
        </p:txBody>
      </p:sp>
      <p:sp>
        <p:nvSpPr>
          <p:cNvPr id="3" name="Picture Placeholder 2">
            <a:extLst>
              <a:ext uri="{FF2B5EF4-FFF2-40B4-BE49-F238E27FC236}">
                <a16:creationId xmlns:a16="http://schemas.microsoft.com/office/drawing/2014/main" id="{745D04C9-181A-4B46-B139-A8127715D2E7}"/>
              </a:ext>
            </a:extLst>
          </p:cNvPr>
          <p:cNvSpPr>
            <a:spLocks noGrp="1"/>
          </p:cNvSpPr>
          <p:nvPr>
            <p:ph type="pic" sz="quarter" idx="13"/>
          </p:nvPr>
        </p:nvSpPr>
        <p:spPr/>
        <p:txBody>
          <a:bodyPr/>
          <a:lstStyle/>
          <a:p>
            <a:endParaRPr lang="en-US"/>
          </a:p>
        </p:txBody>
      </p:sp>
      <p:sp>
        <p:nvSpPr>
          <p:cNvPr id="4" name="Slide Number Placeholder 3">
            <a:extLst>
              <a:ext uri="{FF2B5EF4-FFF2-40B4-BE49-F238E27FC236}">
                <a16:creationId xmlns:a16="http://schemas.microsoft.com/office/drawing/2014/main" id="{EE872899-3E85-4293-9EEA-788D1B82A1F1}"/>
              </a:ext>
            </a:extLst>
          </p:cNvPr>
          <p:cNvSpPr>
            <a:spLocks noGrp="1"/>
          </p:cNvSpPr>
          <p:nvPr>
            <p:ph type="sldNum" sz="quarter" idx="12"/>
          </p:nvPr>
        </p:nvSpPr>
        <p:spPr/>
        <p:txBody>
          <a:bodyPr/>
          <a:lstStyle/>
          <a:p>
            <a:fld id="{BC3375C0-E832-4564-9B1D-553F653E3826}" type="slidenum">
              <a:rPr lang="en-GB" smtClean="0"/>
              <a:t>33</a:t>
            </a:fld>
            <a:endParaRPr lang="en-GB"/>
          </a:p>
        </p:txBody>
      </p:sp>
    </p:spTree>
    <p:extLst>
      <p:ext uri="{BB962C8B-B14F-4D97-AF65-F5344CB8AC3E}">
        <p14:creationId xmlns:p14="http://schemas.microsoft.com/office/powerpoint/2010/main" val="152812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6">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C0EE4F-4E02-426F-8D0D-3B1444C97661}"/>
              </a:ext>
            </a:extLst>
          </p:cNvPr>
          <p:cNvSpPr>
            <a:spLocks noGrp="1"/>
          </p:cNvSpPr>
          <p:nvPr>
            <p:ph type="title"/>
          </p:nvPr>
        </p:nvSpPr>
        <p:spPr/>
        <p:txBody>
          <a:bodyPr/>
          <a:lstStyle/>
          <a:p>
            <a:r>
              <a:rPr lang="en-GB" dirty="0"/>
              <a:t>Section break title runs here</a:t>
            </a:r>
          </a:p>
        </p:txBody>
      </p:sp>
      <p:sp>
        <p:nvSpPr>
          <p:cNvPr id="3" name="Text Placeholder 2">
            <a:extLst>
              <a:ext uri="{FF2B5EF4-FFF2-40B4-BE49-F238E27FC236}">
                <a16:creationId xmlns:a16="http://schemas.microsoft.com/office/drawing/2014/main" id="{2A2E54C7-A451-4461-B7AD-CD0724F9495C}"/>
              </a:ext>
            </a:extLst>
          </p:cNvPr>
          <p:cNvSpPr>
            <a:spLocks noGrp="1"/>
          </p:cNvSpPr>
          <p:nvPr>
            <p:ph type="body" idx="1"/>
          </p:nvPr>
        </p:nvSpPr>
        <p:spPr/>
        <p:txBody>
          <a:bodyPr/>
          <a:lstStyle/>
          <a:p>
            <a:r>
              <a:rPr lang="en-GB" dirty="0"/>
              <a:t>Subtitle</a:t>
            </a:r>
          </a:p>
          <a:p>
            <a:endParaRPr lang="en-GB" dirty="0"/>
          </a:p>
        </p:txBody>
      </p:sp>
      <p:sp>
        <p:nvSpPr>
          <p:cNvPr id="5" name="Picture Placeholder 4">
            <a:extLst>
              <a:ext uri="{FF2B5EF4-FFF2-40B4-BE49-F238E27FC236}">
                <a16:creationId xmlns:a16="http://schemas.microsoft.com/office/drawing/2014/main" id="{95DC561D-C2D7-43A5-8898-FAE1B9DE15CB}"/>
              </a:ext>
            </a:extLst>
          </p:cNvPr>
          <p:cNvSpPr>
            <a:spLocks noGrp="1"/>
          </p:cNvSpPr>
          <p:nvPr>
            <p:ph type="pic" sz="quarter" idx="13"/>
          </p:nvPr>
        </p:nvSpPr>
        <p:spPr/>
        <p:txBody>
          <a:bodyPr/>
          <a:lstStyle/>
          <a:p>
            <a:endParaRPr lang="en-US"/>
          </a:p>
        </p:txBody>
      </p:sp>
      <p:sp>
        <p:nvSpPr>
          <p:cNvPr id="6" name="Slide Number Placeholder 5">
            <a:extLst>
              <a:ext uri="{FF2B5EF4-FFF2-40B4-BE49-F238E27FC236}">
                <a16:creationId xmlns:a16="http://schemas.microsoft.com/office/drawing/2014/main" id="{8389D44C-5D59-4F11-A4D8-A0CEB54BFF71}"/>
              </a:ext>
            </a:extLst>
          </p:cNvPr>
          <p:cNvSpPr>
            <a:spLocks noGrp="1"/>
          </p:cNvSpPr>
          <p:nvPr>
            <p:ph type="sldNum" sz="quarter" idx="12"/>
          </p:nvPr>
        </p:nvSpPr>
        <p:spPr/>
        <p:txBody>
          <a:bodyPr/>
          <a:lstStyle/>
          <a:p>
            <a:fld id="{BC3375C0-E832-4564-9B1D-553F653E3826}" type="slidenum">
              <a:rPr lang="en-GB" smtClean="0"/>
              <a:t>34</a:t>
            </a:fld>
            <a:endParaRPr lang="en-GB"/>
          </a:p>
        </p:txBody>
      </p:sp>
    </p:spTree>
    <p:extLst>
      <p:ext uri="{BB962C8B-B14F-4D97-AF65-F5344CB8AC3E}">
        <p14:creationId xmlns:p14="http://schemas.microsoft.com/office/powerpoint/2010/main" val="17151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tanding in front of a group of people&#10;&#10;Description automatically generated with medium confidence">
            <a:extLst>
              <a:ext uri="{FF2B5EF4-FFF2-40B4-BE49-F238E27FC236}">
                <a16:creationId xmlns:a16="http://schemas.microsoft.com/office/drawing/2014/main" id="{A7CDD243-2DA7-4F0E-AECF-5291E04503CB}"/>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rcRect/>
          <a:stretch>
            <a:fillRect/>
          </a:stretch>
        </p:blipFill>
        <p:spPr/>
      </p:pic>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87B0B6-5FEC-4B57-93C3-EAC9B4D5A9AA}"/>
              </a:ext>
            </a:extLst>
          </p:cNvPr>
          <p:cNvSpPr>
            <a:spLocks noGrp="1"/>
          </p:cNvSpPr>
          <p:nvPr>
            <p:ph type="title"/>
          </p:nvPr>
        </p:nvSpPr>
        <p:spPr/>
        <p:txBody>
          <a:bodyPr/>
          <a:lstStyle/>
          <a:p>
            <a:r>
              <a:rPr lang="en-GB" dirty="0"/>
              <a:t>Section break title runs here</a:t>
            </a:r>
          </a:p>
        </p:txBody>
      </p:sp>
      <p:sp>
        <p:nvSpPr>
          <p:cNvPr id="3" name="Text Placeholder 2">
            <a:extLst>
              <a:ext uri="{FF2B5EF4-FFF2-40B4-BE49-F238E27FC236}">
                <a16:creationId xmlns:a16="http://schemas.microsoft.com/office/drawing/2014/main" id="{A3D9F49A-136A-44FC-8AD9-26D8A385C669}"/>
              </a:ext>
            </a:extLst>
          </p:cNvPr>
          <p:cNvSpPr>
            <a:spLocks noGrp="1"/>
          </p:cNvSpPr>
          <p:nvPr>
            <p:ph type="body" idx="1"/>
          </p:nvPr>
        </p:nvSpPr>
        <p:spPr/>
        <p:txBody>
          <a:bodyPr/>
          <a:lstStyle/>
          <a:p>
            <a:r>
              <a:rPr lang="en-GB" dirty="0"/>
              <a:t>Subtitle</a:t>
            </a:r>
          </a:p>
          <a:p>
            <a:endParaRPr lang="en-GB" dirty="0"/>
          </a:p>
        </p:txBody>
      </p:sp>
      <p:sp>
        <p:nvSpPr>
          <p:cNvPr id="5" name="Slide Number Placeholder 4">
            <a:extLst>
              <a:ext uri="{FF2B5EF4-FFF2-40B4-BE49-F238E27FC236}">
                <a16:creationId xmlns:a16="http://schemas.microsoft.com/office/drawing/2014/main" id="{B037E483-838E-4617-964D-1CB6491BDC9D}"/>
              </a:ext>
            </a:extLst>
          </p:cNvPr>
          <p:cNvSpPr>
            <a:spLocks noGrp="1"/>
          </p:cNvSpPr>
          <p:nvPr>
            <p:ph type="sldNum" sz="quarter" idx="12"/>
          </p:nvPr>
        </p:nvSpPr>
        <p:spPr/>
        <p:txBody>
          <a:bodyPr/>
          <a:lstStyle/>
          <a:p>
            <a:fld id="{BC3375C0-E832-4564-9B1D-553F653E3826}" type="slidenum">
              <a:rPr lang="en-GB" smtClean="0"/>
              <a:t>35</a:t>
            </a:fld>
            <a:endParaRPr lang="en-GB"/>
          </a:p>
        </p:txBody>
      </p:sp>
    </p:spTree>
    <p:extLst>
      <p:ext uri="{BB962C8B-B14F-4D97-AF65-F5344CB8AC3E}">
        <p14:creationId xmlns:p14="http://schemas.microsoft.com/office/powerpoint/2010/main" val="32573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87B0B6-5FEC-4B57-93C3-EAC9B4D5A9AA}"/>
              </a:ext>
            </a:extLst>
          </p:cNvPr>
          <p:cNvSpPr>
            <a:spLocks noGrp="1"/>
          </p:cNvSpPr>
          <p:nvPr>
            <p:ph type="title"/>
          </p:nvPr>
        </p:nvSpPr>
        <p:spPr/>
        <p:txBody>
          <a:bodyPr/>
          <a:lstStyle/>
          <a:p>
            <a:r>
              <a:rPr lang="en-GB" dirty="0"/>
              <a:t>Section break title runs here</a:t>
            </a:r>
          </a:p>
        </p:txBody>
      </p:sp>
      <p:sp>
        <p:nvSpPr>
          <p:cNvPr id="3" name="Text Placeholder 2">
            <a:extLst>
              <a:ext uri="{FF2B5EF4-FFF2-40B4-BE49-F238E27FC236}">
                <a16:creationId xmlns:a16="http://schemas.microsoft.com/office/drawing/2014/main" id="{A3D9F49A-136A-44FC-8AD9-26D8A385C669}"/>
              </a:ext>
            </a:extLst>
          </p:cNvPr>
          <p:cNvSpPr>
            <a:spLocks noGrp="1"/>
          </p:cNvSpPr>
          <p:nvPr>
            <p:ph type="body" idx="1"/>
          </p:nvPr>
        </p:nvSpPr>
        <p:spPr/>
        <p:txBody>
          <a:bodyPr/>
          <a:lstStyle/>
          <a:p>
            <a:r>
              <a:rPr lang="en-GB" dirty="0"/>
              <a:t>Subtitle</a:t>
            </a:r>
          </a:p>
          <a:p>
            <a:endParaRPr lang="en-GB" dirty="0"/>
          </a:p>
        </p:txBody>
      </p:sp>
      <p:sp>
        <p:nvSpPr>
          <p:cNvPr id="5" name="Picture Placeholder 4">
            <a:extLst>
              <a:ext uri="{FF2B5EF4-FFF2-40B4-BE49-F238E27FC236}">
                <a16:creationId xmlns:a16="http://schemas.microsoft.com/office/drawing/2014/main" id="{87C4CEF7-D4F2-4BF5-8F17-5471BB45085A}"/>
              </a:ext>
            </a:extLst>
          </p:cNvPr>
          <p:cNvSpPr>
            <a:spLocks noGrp="1"/>
          </p:cNvSpPr>
          <p:nvPr>
            <p:ph type="pic" sz="quarter" idx="13"/>
          </p:nvPr>
        </p:nvSpPr>
        <p:spPr/>
        <p:txBody>
          <a:bodyPr/>
          <a:lstStyle/>
          <a:p>
            <a:endParaRPr lang="en-US"/>
          </a:p>
        </p:txBody>
      </p:sp>
      <p:sp>
        <p:nvSpPr>
          <p:cNvPr id="6" name="Slide Number Placeholder 5">
            <a:extLst>
              <a:ext uri="{FF2B5EF4-FFF2-40B4-BE49-F238E27FC236}">
                <a16:creationId xmlns:a16="http://schemas.microsoft.com/office/drawing/2014/main" id="{34DFA6FA-215D-4A40-95CF-B39C5C78FC9B}"/>
              </a:ext>
            </a:extLst>
          </p:cNvPr>
          <p:cNvSpPr>
            <a:spLocks noGrp="1"/>
          </p:cNvSpPr>
          <p:nvPr>
            <p:ph type="sldNum" sz="quarter" idx="12"/>
          </p:nvPr>
        </p:nvSpPr>
        <p:spPr/>
        <p:txBody>
          <a:bodyPr/>
          <a:lstStyle/>
          <a:p>
            <a:fld id="{BC3375C0-E832-4564-9B1D-553F653E3826}" type="slidenum">
              <a:rPr lang="en-GB" smtClean="0"/>
              <a:t>36</a:t>
            </a:fld>
            <a:endParaRPr lang="en-GB"/>
          </a:p>
        </p:txBody>
      </p:sp>
    </p:spTree>
    <p:extLst>
      <p:ext uri="{BB962C8B-B14F-4D97-AF65-F5344CB8AC3E}">
        <p14:creationId xmlns:p14="http://schemas.microsoft.com/office/powerpoint/2010/main" val="345631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sign on a building&#10;&#10;Description automatically generated with low confidence">
            <a:extLst>
              <a:ext uri="{FF2B5EF4-FFF2-40B4-BE49-F238E27FC236}">
                <a16:creationId xmlns:a16="http://schemas.microsoft.com/office/drawing/2014/main" id="{4D6573E8-F2B6-BAC6-0398-27CCF6F374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28" b="7728"/>
          <a:stretch>
            <a:fillRect/>
          </a:stretch>
        </p:blipFill>
        <p:spPr>
          <a:xfrm>
            <a:off x="-74140" y="0"/>
            <a:ext cx="12364994" cy="6858000"/>
          </a:xfrm>
        </p:spPr>
      </p:pic>
      <p:grpSp>
        <p:nvGrpSpPr>
          <p:cNvPr id="12" name="Group 11">
            <a:extLst>
              <a:ext uri="{FF2B5EF4-FFF2-40B4-BE49-F238E27FC236}">
                <a16:creationId xmlns:a16="http://schemas.microsoft.com/office/drawing/2014/main" id="{4C7E90E4-E106-4DF8-9075-A34CEBE66657}"/>
              </a:ext>
            </a:extLst>
          </p:cNvPr>
          <p:cNvGrpSpPr/>
          <p:nvPr/>
        </p:nvGrpSpPr>
        <p:grpSpPr>
          <a:xfrm>
            <a:off x="-74140" y="885825"/>
            <a:ext cx="11050337" cy="5972175"/>
            <a:chOff x="0" y="885825"/>
            <a:chExt cx="10976197" cy="5972175"/>
          </a:xfrm>
        </p:grpSpPr>
        <p:sp>
          <p:nvSpPr>
            <p:cNvPr id="10" name="Right Triangle 9">
              <a:extLst>
                <a:ext uri="{FF2B5EF4-FFF2-40B4-BE49-F238E27FC236}">
                  <a16:creationId xmlns:a16="http://schemas.microsoft.com/office/drawing/2014/main" id="{7240A489-D083-4A48-ADC4-2D169202C6E0}"/>
                </a:ext>
              </a:extLst>
            </p:cNvPr>
            <p:cNvSpPr/>
            <p:nvPr/>
          </p:nvSpPr>
          <p:spPr>
            <a:xfrm>
              <a:off x="0" y="885825"/>
              <a:ext cx="10553920" cy="5972175"/>
            </a:xfrm>
            <a:prstGeom prst="rtTriangl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0A5CC05D-A9B3-42CB-B00D-04276B767E54}"/>
                </a:ext>
              </a:extLst>
            </p:cNvPr>
            <p:cNvSpPr/>
            <p:nvPr/>
          </p:nvSpPr>
          <p:spPr>
            <a:xfrm>
              <a:off x="3953917" y="3124200"/>
              <a:ext cx="7022280" cy="3733800"/>
            </a:xfrm>
            <a:custGeom>
              <a:avLst/>
              <a:gdLst>
                <a:gd name="connsiteX0" fmla="*/ 7022059 w 7022280"/>
                <a:gd name="connsiteY0" fmla="*/ 0 h 3733800"/>
                <a:gd name="connsiteX1" fmla="*/ 7022280 w 7022280"/>
                <a:gd name="connsiteY1" fmla="*/ 0 h 3733800"/>
                <a:gd name="connsiteX2" fmla="*/ 7022280 w 7022280"/>
                <a:gd name="connsiteY2" fmla="*/ 3733800 h 3733800"/>
                <a:gd name="connsiteX3" fmla="*/ 7022059 w 7022280"/>
                <a:gd name="connsiteY3" fmla="*/ 3733800 h 3733800"/>
                <a:gd name="connsiteX4" fmla="*/ 0 w 7022280"/>
                <a:gd name="connsiteY4" fmla="*/ 0 h 3733800"/>
                <a:gd name="connsiteX5" fmla="*/ 423755 w 7022280"/>
                <a:gd name="connsiteY5" fmla="*/ 0 h 3733800"/>
                <a:gd name="connsiteX6" fmla="*/ 7022059 w 7022280"/>
                <a:gd name="connsiteY6" fmla="*/ 3733800 h 3733800"/>
                <a:gd name="connsiteX7" fmla="*/ 6598304 w 7022280"/>
                <a:gd name="connsiteY7"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80" h="3733800">
                  <a:moveTo>
                    <a:pt x="7022059" y="0"/>
                  </a:moveTo>
                  <a:lnTo>
                    <a:pt x="7022280" y="0"/>
                  </a:lnTo>
                  <a:lnTo>
                    <a:pt x="7022280" y="3733800"/>
                  </a:lnTo>
                  <a:lnTo>
                    <a:pt x="7022059" y="3733800"/>
                  </a:lnTo>
                  <a:close/>
                  <a:moveTo>
                    <a:pt x="0" y="0"/>
                  </a:moveTo>
                  <a:lnTo>
                    <a:pt x="423755" y="0"/>
                  </a:lnTo>
                  <a:lnTo>
                    <a:pt x="7022059" y="3733800"/>
                  </a:lnTo>
                  <a:lnTo>
                    <a:pt x="6598304" y="37338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14" name="Text Placeholder 13">
            <a:extLst>
              <a:ext uri="{FF2B5EF4-FFF2-40B4-BE49-F238E27FC236}">
                <a16:creationId xmlns:a16="http://schemas.microsoft.com/office/drawing/2014/main" id="{FE7EC872-141E-4B8D-866F-2F5EFA086EE3}"/>
              </a:ext>
            </a:extLst>
          </p:cNvPr>
          <p:cNvSpPr>
            <a:spLocks noGrp="1"/>
          </p:cNvSpPr>
          <p:nvPr>
            <p:ph type="body" sz="quarter" idx="13"/>
          </p:nvPr>
        </p:nvSpPr>
        <p:spPr/>
        <p:txBody>
          <a:bodyPr/>
          <a:lstStyle/>
          <a:p>
            <a:r>
              <a:rPr lang="en-GB"/>
              <a:t>Name Surname</a:t>
            </a:r>
          </a:p>
          <a:p>
            <a:pPr lvl="1"/>
            <a:r>
              <a:rPr lang="en-GB"/>
              <a:t>Job title</a:t>
            </a:r>
            <a:endParaRPr lang="en-GB" dirty="0"/>
          </a:p>
        </p:txBody>
      </p:sp>
      <p:sp>
        <p:nvSpPr>
          <p:cNvPr id="15" name="Text Placeholder 14">
            <a:extLst>
              <a:ext uri="{FF2B5EF4-FFF2-40B4-BE49-F238E27FC236}">
                <a16:creationId xmlns:a16="http://schemas.microsoft.com/office/drawing/2014/main" id="{A58027F6-6682-4343-A0A8-0A13D02C7545}"/>
              </a:ext>
            </a:extLst>
          </p:cNvPr>
          <p:cNvSpPr>
            <a:spLocks noGrp="1"/>
          </p:cNvSpPr>
          <p:nvPr>
            <p:ph type="body" sz="quarter" idx="14"/>
          </p:nvPr>
        </p:nvSpPr>
        <p:spPr/>
        <p:txBody>
          <a:bodyPr/>
          <a:lstStyle/>
          <a:p>
            <a:r>
              <a:rPr lang="en-GB" dirty="0"/>
              <a:t>name@softwire.com</a:t>
            </a:r>
          </a:p>
          <a:p>
            <a:r>
              <a:rPr lang="en-GB" dirty="0"/>
              <a:t>00000 000 000</a:t>
            </a:r>
          </a:p>
          <a:p>
            <a:r>
              <a:rPr lang="en-GB" dirty="0"/>
              <a:t>0207 485 7500</a:t>
            </a:r>
          </a:p>
        </p:txBody>
      </p:sp>
      <p:sp>
        <p:nvSpPr>
          <p:cNvPr id="16" name="Text Placeholder 15">
            <a:extLst>
              <a:ext uri="{FF2B5EF4-FFF2-40B4-BE49-F238E27FC236}">
                <a16:creationId xmlns:a16="http://schemas.microsoft.com/office/drawing/2014/main" id="{CB4EC2D9-8793-4112-93B2-A5E295744127}"/>
              </a:ext>
            </a:extLst>
          </p:cNvPr>
          <p:cNvSpPr>
            <a:spLocks noGrp="1"/>
          </p:cNvSpPr>
          <p:nvPr>
            <p:ph type="body" sz="quarter" idx="15"/>
          </p:nvPr>
        </p:nvSpPr>
        <p:spPr/>
        <p:txBody>
          <a:bodyPr/>
          <a:lstStyle/>
          <a:p>
            <a:r>
              <a:rPr lang="en-GB" dirty="0"/>
              <a:t>Suite 315, Highgate Studios</a:t>
            </a:r>
          </a:p>
          <a:p>
            <a:r>
              <a:rPr lang="en-GB" dirty="0"/>
              <a:t>53-79 Highgate Road</a:t>
            </a:r>
          </a:p>
          <a:p>
            <a:r>
              <a:rPr lang="en-GB" dirty="0"/>
              <a:t>London NW5 1TL</a:t>
            </a:r>
          </a:p>
          <a:p>
            <a:endParaRPr lang="en-GB" dirty="0"/>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4C074879-8AD6-4428-A453-BA6A43A3FE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87712" y="9128587"/>
            <a:ext cx="309255" cy="148376"/>
          </a:xfrm>
          <a:prstGeom prst="rect">
            <a:avLst/>
          </a:prstGeom>
        </p:spPr>
      </p:pic>
      <p:sp>
        <p:nvSpPr>
          <p:cNvPr id="20" name="Text Placeholder 7">
            <a:extLst>
              <a:ext uri="{FF2B5EF4-FFF2-40B4-BE49-F238E27FC236}">
                <a16:creationId xmlns:a16="http://schemas.microsoft.com/office/drawing/2014/main" id="{0BF11925-BA6E-4415-8D8D-E798548AA1FE}"/>
              </a:ext>
            </a:extLst>
          </p:cNvPr>
          <p:cNvSpPr>
            <a:spLocks noGrp="1"/>
          </p:cNvSpPr>
          <p:nvPr>
            <p:ph type="body" sz="quarter" idx="16"/>
          </p:nvPr>
        </p:nvSpPr>
        <p:spPr>
          <a:xfrm>
            <a:off x="2100262" y="6048375"/>
            <a:ext cx="2590801" cy="440531"/>
          </a:xfrm>
        </p:spPr>
        <p:txBody>
          <a:bodyPr/>
          <a:lstStyle/>
          <a:p>
            <a:r>
              <a:rPr lang="en-GB" dirty="0"/>
              <a:t>Copyright © Softwire 2022</a:t>
            </a:r>
          </a:p>
          <a:p>
            <a:r>
              <a:rPr lang="en-GB" dirty="0"/>
              <a:t>All rights reserved</a:t>
            </a:r>
          </a:p>
        </p:txBody>
      </p:sp>
      <p:pic>
        <p:nvPicPr>
          <p:cNvPr id="1026" name="Picture 2">
            <a:extLst>
              <a:ext uri="{FF2B5EF4-FFF2-40B4-BE49-F238E27FC236}">
                <a16:creationId xmlns:a16="http://schemas.microsoft.com/office/drawing/2014/main" id="{A3E921A9-F7E2-0A97-3F7F-A2D4E5FA1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11" y="5473700"/>
            <a:ext cx="870376" cy="130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44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CE36DC-D85D-4C4E-BCBA-84DD60F72541}"/>
              </a:ext>
            </a:extLst>
          </p:cNvPr>
          <p:cNvSpPr>
            <a:spLocks noGrp="1"/>
          </p:cNvSpPr>
          <p:nvPr>
            <p:ph type="pic" sz="quarter" idx="10"/>
          </p:nvPr>
        </p:nvSpPr>
        <p:spPr/>
        <p:txBody>
          <a:bodyPr/>
          <a:lstStyle/>
          <a:p>
            <a:endParaRPr lang="en-US"/>
          </a:p>
        </p:txBody>
      </p:sp>
      <p:grpSp>
        <p:nvGrpSpPr>
          <p:cNvPr id="12" name="Group 11">
            <a:extLst>
              <a:ext uri="{FF2B5EF4-FFF2-40B4-BE49-F238E27FC236}">
                <a16:creationId xmlns:a16="http://schemas.microsoft.com/office/drawing/2014/main" id="{4C7E90E4-E106-4DF8-9075-A34CEBE66657}"/>
              </a:ext>
            </a:extLst>
          </p:cNvPr>
          <p:cNvGrpSpPr/>
          <p:nvPr/>
        </p:nvGrpSpPr>
        <p:grpSpPr>
          <a:xfrm>
            <a:off x="0" y="885825"/>
            <a:ext cx="10976197" cy="5972175"/>
            <a:chOff x="0" y="885825"/>
            <a:chExt cx="10976197" cy="5972175"/>
          </a:xfrm>
        </p:grpSpPr>
        <p:sp>
          <p:nvSpPr>
            <p:cNvPr id="10" name="Right Triangle 9">
              <a:extLst>
                <a:ext uri="{FF2B5EF4-FFF2-40B4-BE49-F238E27FC236}">
                  <a16:creationId xmlns:a16="http://schemas.microsoft.com/office/drawing/2014/main" id="{7240A489-D083-4A48-ADC4-2D169202C6E0}"/>
                </a:ext>
              </a:extLst>
            </p:cNvPr>
            <p:cNvSpPr/>
            <p:nvPr/>
          </p:nvSpPr>
          <p:spPr>
            <a:xfrm>
              <a:off x="0" y="885825"/>
              <a:ext cx="10553920" cy="5972175"/>
            </a:xfrm>
            <a:prstGeom prst="rtTriangl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0A5CC05D-A9B3-42CB-B00D-04276B767E54}"/>
                </a:ext>
              </a:extLst>
            </p:cNvPr>
            <p:cNvSpPr/>
            <p:nvPr/>
          </p:nvSpPr>
          <p:spPr>
            <a:xfrm>
              <a:off x="3953917" y="3124200"/>
              <a:ext cx="7022280" cy="3733800"/>
            </a:xfrm>
            <a:custGeom>
              <a:avLst/>
              <a:gdLst>
                <a:gd name="connsiteX0" fmla="*/ 7022059 w 7022280"/>
                <a:gd name="connsiteY0" fmla="*/ 0 h 3733800"/>
                <a:gd name="connsiteX1" fmla="*/ 7022280 w 7022280"/>
                <a:gd name="connsiteY1" fmla="*/ 0 h 3733800"/>
                <a:gd name="connsiteX2" fmla="*/ 7022280 w 7022280"/>
                <a:gd name="connsiteY2" fmla="*/ 3733800 h 3733800"/>
                <a:gd name="connsiteX3" fmla="*/ 7022059 w 7022280"/>
                <a:gd name="connsiteY3" fmla="*/ 3733800 h 3733800"/>
                <a:gd name="connsiteX4" fmla="*/ 0 w 7022280"/>
                <a:gd name="connsiteY4" fmla="*/ 0 h 3733800"/>
                <a:gd name="connsiteX5" fmla="*/ 423755 w 7022280"/>
                <a:gd name="connsiteY5" fmla="*/ 0 h 3733800"/>
                <a:gd name="connsiteX6" fmla="*/ 7022059 w 7022280"/>
                <a:gd name="connsiteY6" fmla="*/ 3733800 h 3733800"/>
                <a:gd name="connsiteX7" fmla="*/ 6598304 w 7022280"/>
                <a:gd name="connsiteY7"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80" h="3733800">
                  <a:moveTo>
                    <a:pt x="7022059" y="0"/>
                  </a:moveTo>
                  <a:lnTo>
                    <a:pt x="7022280" y="0"/>
                  </a:lnTo>
                  <a:lnTo>
                    <a:pt x="7022280" y="3733800"/>
                  </a:lnTo>
                  <a:lnTo>
                    <a:pt x="7022059" y="3733800"/>
                  </a:lnTo>
                  <a:close/>
                  <a:moveTo>
                    <a:pt x="0" y="0"/>
                  </a:moveTo>
                  <a:lnTo>
                    <a:pt x="423755" y="0"/>
                  </a:lnTo>
                  <a:lnTo>
                    <a:pt x="7022059" y="3733800"/>
                  </a:lnTo>
                  <a:lnTo>
                    <a:pt x="6598304" y="37338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14" name="Text Placeholder 13">
            <a:extLst>
              <a:ext uri="{FF2B5EF4-FFF2-40B4-BE49-F238E27FC236}">
                <a16:creationId xmlns:a16="http://schemas.microsoft.com/office/drawing/2014/main" id="{FE7EC872-141E-4B8D-866F-2F5EFA086EE3}"/>
              </a:ext>
            </a:extLst>
          </p:cNvPr>
          <p:cNvSpPr>
            <a:spLocks noGrp="1"/>
          </p:cNvSpPr>
          <p:nvPr>
            <p:ph type="body" sz="quarter" idx="13"/>
          </p:nvPr>
        </p:nvSpPr>
        <p:spPr/>
        <p:txBody>
          <a:bodyPr/>
          <a:lstStyle/>
          <a:p>
            <a:r>
              <a:rPr lang="en-GB"/>
              <a:t>Name Surname</a:t>
            </a:r>
          </a:p>
          <a:p>
            <a:pPr lvl="1"/>
            <a:r>
              <a:rPr lang="en-GB"/>
              <a:t>Job title</a:t>
            </a:r>
            <a:endParaRPr lang="en-GB" dirty="0"/>
          </a:p>
        </p:txBody>
      </p:sp>
      <p:sp>
        <p:nvSpPr>
          <p:cNvPr id="15" name="Text Placeholder 14">
            <a:extLst>
              <a:ext uri="{FF2B5EF4-FFF2-40B4-BE49-F238E27FC236}">
                <a16:creationId xmlns:a16="http://schemas.microsoft.com/office/drawing/2014/main" id="{A58027F6-6682-4343-A0A8-0A13D02C7545}"/>
              </a:ext>
            </a:extLst>
          </p:cNvPr>
          <p:cNvSpPr>
            <a:spLocks noGrp="1"/>
          </p:cNvSpPr>
          <p:nvPr>
            <p:ph type="body" sz="quarter" idx="14"/>
          </p:nvPr>
        </p:nvSpPr>
        <p:spPr/>
        <p:txBody>
          <a:bodyPr/>
          <a:lstStyle/>
          <a:p>
            <a:r>
              <a:rPr lang="en-GB" dirty="0"/>
              <a:t>name@softwire.com</a:t>
            </a:r>
          </a:p>
          <a:p>
            <a:r>
              <a:rPr lang="en-GB" dirty="0"/>
              <a:t>00000 000 000</a:t>
            </a:r>
          </a:p>
          <a:p>
            <a:r>
              <a:rPr lang="en-GB" dirty="0"/>
              <a:t>0207 485 7500</a:t>
            </a:r>
          </a:p>
        </p:txBody>
      </p:sp>
      <p:sp>
        <p:nvSpPr>
          <p:cNvPr id="16" name="Text Placeholder 15">
            <a:extLst>
              <a:ext uri="{FF2B5EF4-FFF2-40B4-BE49-F238E27FC236}">
                <a16:creationId xmlns:a16="http://schemas.microsoft.com/office/drawing/2014/main" id="{CB4EC2D9-8793-4112-93B2-A5E295744127}"/>
              </a:ext>
            </a:extLst>
          </p:cNvPr>
          <p:cNvSpPr>
            <a:spLocks noGrp="1"/>
          </p:cNvSpPr>
          <p:nvPr>
            <p:ph type="body" sz="quarter" idx="15"/>
          </p:nvPr>
        </p:nvSpPr>
        <p:spPr/>
        <p:txBody>
          <a:bodyPr/>
          <a:lstStyle/>
          <a:p>
            <a:r>
              <a:rPr lang="en-GB" dirty="0"/>
              <a:t>Suite 315, Highgate Studios</a:t>
            </a:r>
          </a:p>
          <a:p>
            <a:r>
              <a:rPr lang="en-GB" dirty="0"/>
              <a:t>53-79 Highgate Road</a:t>
            </a:r>
          </a:p>
          <a:p>
            <a:r>
              <a:rPr lang="en-GB" dirty="0"/>
              <a:t>London NW5 1TL</a:t>
            </a:r>
          </a:p>
          <a:p>
            <a:endParaRPr lang="en-GB" dirty="0"/>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4C074879-8AD6-4428-A453-BA6A43A3FEB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87712" y="9128587"/>
            <a:ext cx="309255" cy="148376"/>
          </a:xfrm>
          <a:prstGeom prst="rect">
            <a:avLst/>
          </a:prstGeom>
        </p:spPr>
      </p:pic>
      <p:sp>
        <p:nvSpPr>
          <p:cNvPr id="20" name="Text Placeholder 7">
            <a:extLst>
              <a:ext uri="{FF2B5EF4-FFF2-40B4-BE49-F238E27FC236}">
                <a16:creationId xmlns:a16="http://schemas.microsoft.com/office/drawing/2014/main" id="{0BF11925-BA6E-4415-8D8D-E798548AA1FE}"/>
              </a:ext>
            </a:extLst>
          </p:cNvPr>
          <p:cNvSpPr>
            <a:spLocks noGrp="1"/>
          </p:cNvSpPr>
          <p:nvPr>
            <p:ph type="body" sz="quarter" idx="16"/>
          </p:nvPr>
        </p:nvSpPr>
        <p:spPr>
          <a:xfrm>
            <a:off x="2100262" y="6048375"/>
            <a:ext cx="2590801" cy="440531"/>
          </a:xfrm>
        </p:spPr>
        <p:txBody>
          <a:bodyPr/>
          <a:lstStyle/>
          <a:p>
            <a:r>
              <a:rPr lang="en-GB" dirty="0"/>
              <a:t>Copyright © Softwire 2022</a:t>
            </a:r>
          </a:p>
          <a:p>
            <a:r>
              <a:rPr lang="en-GB" dirty="0"/>
              <a:t>All rights reserved</a:t>
            </a:r>
          </a:p>
        </p:txBody>
      </p:sp>
      <p:pic>
        <p:nvPicPr>
          <p:cNvPr id="1026" name="Picture 2">
            <a:extLst>
              <a:ext uri="{FF2B5EF4-FFF2-40B4-BE49-F238E27FC236}">
                <a16:creationId xmlns:a16="http://schemas.microsoft.com/office/drawing/2014/main" id="{A3E921A9-F7E2-0A97-3F7F-A2D4E5FA1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11" y="5473700"/>
            <a:ext cx="870376" cy="130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2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Where are now</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a:xfrm>
            <a:off x="457198" y="1367313"/>
            <a:ext cx="10553919" cy="4343082"/>
          </a:xfrm>
        </p:spPr>
        <p:txBody>
          <a:bodyPr/>
          <a:lstStyle/>
          <a:p>
            <a:endParaRPr lang="en-GB" dirty="0"/>
          </a:p>
          <a:p>
            <a:pPr marL="285750" indent="-285750">
              <a:buFont typeface="Arial" panose="020B0604020202020204" pitchFamily="34" charset="0"/>
              <a:buChar char="•"/>
            </a:pPr>
            <a:r>
              <a:rPr lang="en-GB" dirty="0">
                <a:hlinkClick r:id="rId3"/>
              </a:rPr>
              <a:t>Website</a:t>
            </a:r>
            <a:endParaRPr lang="en-GB" dirty="0"/>
          </a:p>
          <a:p>
            <a:pPr marL="285750" indent="-285750">
              <a:buFont typeface="Arial" panose="020B0604020202020204" pitchFamily="34" charset="0"/>
              <a:buChar char="•"/>
            </a:pPr>
            <a:r>
              <a:rPr lang="en-GB" dirty="0"/>
              <a:t>Features</a:t>
            </a:r>
          </a:p>
          <a:p>
            <a:pPr marL="463550" lvl="1" indent="-285750"/>
            <a:r>
              <a:rPr lang="en-GB" dirty="0"/>
              <a:t>Dark background for colour contrast</a:t>
            </a:r>
          </a:p>
          <a:p>
            <a:pPr marL="463550" lvl="1" indent="-285750"/>
            <a:r>
              <a:rPr lang="en-GB" dirty="0"/>
              <a:t>Lots of pink</a:t>
            </a:r>
          </a:p>
          <a:p>
            <a:pPr marL="463550" lvl="1" indent="-285750"/>
            <a:r>
              <a:rPr lang="en-GB" dirty="0"/>
              <a:t>Back story of each dinosaur</a:t>
            </a:r>
          </a:p>
          <a:p>
            <a:pPr marL="463550" lvl="1" indent="-285750"/>
            <a:r>
              <a:rPr lang="en-GB" dirty="0"/>
              <a:t>Background music - plays automatically and loops infinitely</a:t>
            </a:r>
          </a:p>
          <a:p>
            <a:pPr marL="463550" lvl="1" indent="-285750"/>
            <a:r>
              <a:rPr lang="en-GB" dirty="0"/>
              <a:t>Spinning dinosaurs used CSS animation</a:t>
            </a:r>
          </a:p>
          <a:p>
            <a:pPr marL="463550" lvl="1" indent="-285750"/>
            <a:r>
              <a:rPr lang="en-GB" dirty="0"/>
              <a:t>The layout of the page uses CSS flexbox</a:t>
            </a:r>
          </a:p>
          <a:p>
            <a:pPr marL="463550" lvl="1" indent="-285750"/>
            <a:r>
              <a:rPr lang="en-GB" dirty="0"/>
              <a:t>3D-looking title when you hover - used CSS text-shadow and transition</a:t>
            </a:r>
          </a:p>
          <a:p>
            <a:pPr marL="463550" lvl="1" indent="-285750"/>
            <a:r>
              <a:rPr lang="en-GB" dirty="0"/>
              <a:t>Linking the home page and the game page</a:t>
            </a:r>
          </a:p>
          <a:p>
            <a:pPr marL="463550" lvl="1" indent="-285750"/>
            <a:r>
              <a:rPr lang="en-GB" dirty="0"/>
              <a:t>Tetris (obviously)</a:t>
            </a:r>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4</a:t>
            </a:fld>
            <a:endParaRPr lang="en-GB"/>
          </a:p>
        </p:txBody>
      </p:sp>
    </p:spTree>
    <p:extLst>
      <p:ext uri="{BB962C8B-B14F-4D97-AF65-F5344CB8AC3E}">
        <p14:creationId xmlns:p14="http://schemas.microsoft.com/office/powerpoint/2010/main" val="355240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Challenging bits</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endParaRPr lang="en-GB" dirty="0"/>
          </a:p>
          <a:p>
            <a:pPr marL="285750" indent="-285750">
              <a:buFont typeface="Arial" panose="020B0604020202020204" pitchFamily="34" charset="0"/>
              <a:buChar char="•"/>
            </a:pPr>
            <a:r>
              <a:rPr lang="en-GB" dirty="0"/>
              <a:t>Coding in general…</a:t>
            </a:r>
          </a:p>
          <a:p>
            <a:pPr marL="285750" indent="-285750">
              <a:buFont typeface="Arial" panose="020B0604020202020204" pitchFamily="34" charset="0"/>
              <a:buChar char="•"/>
            </a:pPr>
            <a:r>
              <a:rPr lang="en-GB" dirty="0"/>
              <a:t>Finding errors - spelling errors etc</a:t>
            </a:r>
          </a:p>
          <a:p>
            <a:pPr marL="285750" indent="-285750">
              <a:buFont typeface="Arial" panose="020B0604020202020204" pitchFamily="34" charset="0"/>
              <a:buChar char="•"/>
            </a:pPr>
            <a:r>
              <a:rPr lang="en-GB" dirty="0"/>
              <a:t>Understanding git at the start</a:t>
            </a:r>
          </a:p>
          <a:p>
            <a:pPr marL="285750" indent="-285750">
              <a:buFont typeface="Arial" panose="020B0604020202020204" pitchFamily="34" charset="0"/>
              <a:buChar char="•"/>
            </a:pPr>
            <a:r>
              <a:rPr lang="en-GB" dirty="0"/>
              <a:t>Playing Tetris</a:t>
            </a:r>
          </a:p>
          <a:p>
            <a:pPr marL="285750" indent="-285750">
              <a:buFont typeface="Arial" panose="020B0604020202020204" pitchFamily="34" charset="0"/>
              <a:buChar char="•"/>
            </a:pPr>
            <a:r>
              <a:rPr lang="en-GB" dirty="0"/>
              <a:t>Functions - where to use them / make them</a:t>
            </a:r>
          </a:p>
          <a:p>
            <a:pPr marL="285750" indent="-285750">
              <a:buFont typeface="Arial" panose="020B0604020202020204" pitchFamily="34" charset="0"/>
              <a:buChar char="•"/>
            </a:pPr>
            <a:r>
              <a:rPr lang="en-GB" dirty="0"/>
              <a:t>Maths to work out positions / grid</a:t>
            </a:r>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5</a:t>
            </a:fld>
            <a:endParaRPr lang="en-GB"/>
          </a:p>
        </p:txBody>
      </p:sp>
    </p:spTree>
    <p:extLst>
      <p:ext uri="{BB962C8B-B14F-4D97-AF65-F5344CB8AC3E}">
        <p14:creationId xmlns:p14="http://schemas.microsoft.com/office/powerpoint/2010/main" val="349544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Fun bits</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endParaRPr lang="en-GB" dirty="0"/>
          </a:p>
          <a:p>
            <a:pPr marL="285750" indent="-285750">
              <a:buFont typeface="Arial" panose="020B0604020202020204" pitchFamily="34" charset="0"/>
              <a:buChar char="•"/>
            </a:pPr>
            <a:r>
              <a:rPr lang="en-GB" dirty="0" err="1"/>
              <a:t>Safaa</a:t>
            </a:r>
            <a:r>
              <a:rPr lang="en-GB" dirty="0"/>
              <a:t> won a lot of card games</a:t>
            </a:r>
          </a:p>
          <a:p>
            <a:pPr marL="285750" indent="-285750">
              <a:buFont typeface="Arial" panose="020B0604020202020204" pitchFamily="34" charset="0"/>
              <a:buChar char="•"/>
            </a:pPr>
            <a:r>
              <a:rPr lang="en-GB" dirty="0"/>
              <a:t>Progress - pool and ping pong</a:t>
            </a:r>
          </a:p>
          <a:p>
            <a:pPr marL="285750" indent="-285750">
              <a:buFont typeface="Arial" panose="020B0604020202020204" pitchFamily="34" charset="0"/>
              <a:buChar char="•"/>
            </a:pPr>
            <a:r>
              <a:rPr lang="en-GB" dirty="0"/>
              <a:t>Lunches were tasty and healthy</a:t>
            </a:r>
          </a:p>
          <a:p>
            <a:pPr marL="285750" indent="-285750">
              <a:buFont typeface="Arial" panose="020B0604020202020204" pitchFamily="34" charset="0"/>
              <a:buChar char="•"/>
            </a:pPr>
            <a:r>
              <a:rPr lang="en-GB" dirty="0"/>
              <a:t>Free food / drinks</a:t>
            </a:r>
          </a:p>
          <a:p>
            <a:pPr marL="285750" indent="-285750">
              <a:buFont typeface="Arial" panose="020B0604020202020204" pitchFamily="34" charset="0"/>
              <a:buChar char="•"/>
            </a:pPr>
            <a:r>
              <a:rPr lang="en-GB" dirty="0"/>
              <a:t>Meeting new people, presentations</a:t>
            </a:r>
          </a:p>
          <a:p>
            <a:pPr marL="285750" indent="-285750">
              <a:buFont typeface="Arial" panose="020B0604020202020204" pitchFamily="34" charset="0"/>
              <a:buChar char="•"/>
            </a:pPr>
            <a:r>
              <a:rPr lang="en-GB" dirty="0"/>
              <a:t>Coding was fun – well, it was fun when it works</a:t>
            </a:r>
          </a:p>
          <a:p>
            <a:pPr marL="285750" indent="-285750">
              <a:buFont typeface="Arial" panose="020B0604020202020204" pitchFamily="34" charset="0"/>
              <a:buChar char="•"/>
            </a:pPr>
            <a:r>
              <a:rPr lang="en-GB" dirty="0"/>
              <a:t>Creative freedom</a:t>
            </a:r>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6</a:t>
            </a:fld>
            <a:endParaRPr lang="en-GB"/>
          </a:p>
        </p:txBody>
      </p:sp>
    </p:spTree>
    <p:extLst>
      <p:ext uri="{BB962C8B-B14F-4D97-AF65-F5344CB8AC3E}">
        <p14:creationId xmlns:p14="http://schemas.microsoft.com/office/powerpoint/2010/main" val="302056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If we had more time…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a:xfrm>
            <a:off x="457199" y="1696614"/>
            <a:ext cx="10553919" cy="4343082"/>
          </a:xfrm>
        </p:spPr>
        <p:txBody>
          <a:bodyPr/>
          <a:lstStyle/>
          <a:p>
            <a:endParaRPr lang="en-GB" dirty="0"/>
          </a:p>
          <a:p>
            <a:pPr marL="285750" indent="-285750">
              <a:buFont typeface="Arial" panose="020B0604020202020204" pitchFamily="34" charset="0"/>
              <a:buChar char="•"/>
            </a:pPr>
            <a:r>
              <a:rPr lang="en-GB" dirty="0"/>
              <a:t>When the user completes an entire line, remove it</a:t>
            </a:r>
          </a:p>
          <a:p>
            <a:pPr marL="285750" indent="-285750">
              <a:buFont typeface="Arial" panose="020B0604020202020204" pitchFamily="34" charset="0"/>
              <a:buChar char="•"/>
            </a:pPr>
            <a:r>
              <a:rPr lang="en-GB" dirty="0"/>
              <a:t>Make it friendly on mobile – not just keyboard input</a:t>
            </a:r>
          </a:p>
          <a:p>
            <a:pPr marL="285750" indent="-285750">
              <a:buFont typeface="Arial" panose="020B0604020202020204" pitchFamily="34" charset="0"/>
              <a:buChar char="•"/>
            </a:pPr>
            <a:r>
              <a:rPr lang="en-GB" dirty="0"/>
              <a:t>Build a backend and save scores</a:t>
            </a:r>
          </a:p>
          <a:p>
            <a:pPr marL="285750" indent="-285750">
              <a:buFont typeface="Arial" panose="020B0604020202020204" pitchFamily="34" charset="0"/>
              <a:buChar char="•"/>
            </a:pPr>
            <a:r>
              <a:rPr lang="en-GB" dirty="0"/>
              <a:t>Display the next block in the small grid</a:t>
            </a:r>
          </a:p>
          <a:p>
            <a:pPr marL="285750" indent="-285750">
              <a:buFont typeface="Arial" panose="020B0604020202020204" pitchFamily="34" charset="0"/>
              <a:buChar char="•"/>
            </a:pPr>
            <a:r>
              <a:rPr lang="en-GB" dirty="0"/>
              <a:t>Other small bits:</a:t>
            </a:r>
          </a:p>
          <a:p>
            <a:pPr marL="463550" lvl="1" indent="-285750"/>
            <a:r>
              <a:rPr lang="en-GB" dirty="0"/>
              <a:t>Add a stopwatch / point system</a:t>
            </a:r>
          </a:p>
          <a:p>
            <a:pPr marL="463550" lvl="1" indent="-285750"/>
            <a:r>
              <a:rPr lang="en-GB" dirty="0"/>
              <a:t>Game over screen</a:t>
            </a:r>
          </a:p>
          <a:p>
            <a:pPr marL="463550" lvl="1" indent="-285750"/>
            <a:r>
              <a:rPr lang="en-GB" dirty="0"/>
              <a:t>Difficulty levels - change block speed</a:t>
            </a:r>
          </a:p>
          <a:p>
            <a:pPr marL="463550" lvl="1" indent="-285750"/>
            <a:r>
              <a:rPr lang="en-GB" dirty="0"/>
              <a:t>Button to stop playing music</a:t>
            </a:r>
          </a:p>
          <a:p>
            <a:pPr marL="463550" lvl="1" indent="-285750"/>
            <a:r>
              <a:rPr lang="en-GB" dirty="0"/>
              <a:t>More styling e.g. make dinosaurs move around while playing</a:t>
            </a:r>
          </a:p>
          <a:p>
            <a:pPr marL="463550" lvl="1" indent="-285750"/>
            <a:endParaRPr lang="en-GB" dirty="0"/>
          </a:p>
          <a:p>
            <a:pPr marL="463550" lvl="1" indent="-285750"/>
            <a:endParaRPr lang="en-GB" dirty="0"/>
          </a:p>
          <a:p>
            <a:pPr marL="463550" lvl="1" indent="-285750"/>
            <a:endParaRPr lang="en-GB" dirty="0"/>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7</a:t>
            </a:fld>
            <a:endParaRPr lang="en-GB"/>
          </a:p>
        </p:txBody>
      </p:sp>
    </p:spTree>
    <p:extLst>
      <p:ext uri="{BB962C8B-B14F-4D97-AF65-F5344CB8AC3E}">
        <p14:creationId xmlns:p14="http://schemas.microsoft.com/office/powerpoint/2010/main" val="359383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We’ve learnt…</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endParaRPr lang="en-GB" dirty="0"/>
          </a:p>
          <a:p>
            <a:pPr marL="285750" indent="-285750">
              <a:buFont typeface="Arial" panose="020B0604020202020204" pitchFamily="34" charset="0"/>
              <a:buChar char="•"/>
            </a:pPr>
            <a:r>
              <a:rPr lang="en-GB" dirty="0" err="1"/>
              <a:t>javascript</a:t>
            </a:r>
            <a:r>
              <a:rPr lang="en-GB" dirty="0"/>
              <a:t> in general - map etc</a:t>
            </a:r>
          </a:p>
          <a:p>
            <a:pPr marL="285750" indent="-285750">
              <a:buFont typeface="Arial" panose="020B0604020202020204" pitchFamily="34" charset="0"/>
              <a:buChar char="•"/>
            </a:pPr>
            <a:r>
              <a:rPr lang="en-GB" dirty="0"/>
              <a:t>git / </a:t>
            </a:r>
            <a:r>
              <a:rPr lang="en-GB" dirty="0" err="1"/>
              <a:t>Github</a:t>
            </a:r>
            <a:endParaRPr lang="en-GB" dirty="0"/>
          </a:p>
          <a:p>
            <a:pPr marL="285750" indent="-285750">
              <a:buFont typeface="Arial" panose="020B0604020202020204" pitchFamily="34" charset="0"/>
              <a:buChar char="•"/>
            </a:pPr>
            <a:r>
              <a:rPr lang="en-GB" dirty="0"/>
              <a:t>Talks</a:t>
            </a:r>
          </a:p>
          <a:p>
            <a:pPr marL="463550" lvl="1" indent="-285750"/>
            <a:r>
              <a:rPr lang="en-GB" dirty="0"/>
              <a:t>Accessibility - Aya</a:t>
            </a:r>
          </a:p>
          <a:p>
            <a:pPr marL="463550" lvl="1" indent="-285750"/>
            <a:r>
              <a:rPr lang="en-GB" dirty="0"/>
              <a:t>Security - Sarah B</a:t>
            </a:r>
          </a:p>
          <a:p>
            <a:pPr marL="463550" lvl="1" indent="-285750"/>
            <a:r>
              <a:rPr lang="en-GB" dirty="0"/>
              <a:t>Career switch - Kiran</a:t>
            </a:r>
          </a:p>
          <a:p>
            <a:pPr marL="463550" lvl="1" indent="-285750"/>
            <a:r>
              <a:rPr lang="en-GB" dirty="0"/>
              <a:t>Recruitment - Frances</a:t>
            </a:r>
          </a:p>
          <a:p>
            <a:pPr marL="463550" lvl="1" indent="-285750"/>
            <a:r>
              <a:rPr lang="en-GB" dirty="0"/>
              <a:t>Apprenticeships – Joe W</a:t>
            </a:r>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8</a:t>
            </a:fld>
            <a:endParaRPr lang="en-GB"/>
          </a:p>
        </p:txBody>
      </p:sp>
    </p:spTree>
    <p:extLst>
      <p:ext uri="{BB962C8B-B14F-4D97-AF65-F5344CB8AC3E}">
        <p14:creationId xmlns:p14="http://schemas.microsoft.com/office/powerpoint/2010/main" val="15014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Our plea</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endParaRPr lang="en-GB" dirty="0"/>
          </a:p>
          <a:p>
            <a:pPr marL="285750" indent="-285750">
              <a:buFont typeface="Arial" panose="020B0604020202020204" pitchFamily="34" charset="0"/>
              <a:buChar char="•"/>
            </a:pPr>
            <a:r>
              <a:rPr lang="en-GB" dirty="0"/>
              <a:t>Can we please come back? We’re nice…</a:t>
            </a:r>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9</a:t>
            </a:fld>
            <a:endParaRPr lang="en-GB"/>
          </a:p>
        </p:txBody>
      </p:sp>
    </p:spTree>
    <p:extLst>
      <p:ext uri="{BB962C8B-B14F-4D97-AF65-F5344CB8AC3E}">
        <p14:creationId xmlns:p14="http://schemas.microsoft.com/office/powerpoint/2010/main" val="336642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708">
      <a:dk1>
        <a:srgbClr val="222222"/>
      </a:dk1>
      <a:lt1>
        <a:sysClr val="window" lastClr="FFFFFF"/>
      </a:lt1>
      <a:dk2>
        <a:srgbClr val="6D6F78"/>
      </a:dk2>
      <a:lt2>
        <a:srgbClr val="EFEFEF"/>
      </a:lt2>
      <a:accent1>
        <a:srgbClr val="1EBCC8"/>
      </a:accent1>
      <a:accent2>
        <a:srgbClr val="009CED"/>
      </a:accent2>
      <a:accent3>
        <a:srgbClr val="FFAF00"/>
      </a:accent3>
      <a:accent4>
        <a:srgbClr val="FF8109"/>
      </a:accent4>
      <a:accent5>
        <a:srgbClr val="F83F78"/>
      </a:accent5>
      <a:accent6>
        <a:srgbClr val="BB378A"/>
      </a:accent6>
      <a:hlink>
        <a:srgbClr val="0563C1"/>
      </a:hlink>
      <a:folHlink>
        <a:srgbClr val="954F72"/>
      </a:folHlink>
    </a:clrScheme>
    <a:fontScheme name="Custom 253">
      <a:majorFont>
        <a:latin typeface="Montserrat Ligh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updates Nov 22" id="{ADA5AA81-E70B-4A63-AFF5-DD8EF0B2BE74}" vid="{FEBAF9B1-423C-4D59-BC62-9ABF2FD2CE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1CF2333F1C904B80A4811D68B50097" ma:contentTypeVersion="12" ma:contentTypeDescription="Create a new document." ma:contentTypeScope="" ma:versionID="ed495581af461ca466c171f5b872cd83">
  <xsd:schema xmlns:xsd="http://www.w3.org/2001/XMLSchema" xmlns:xs="http://www.w3.org/2001/XMLSchema" xmlns:p="http://schemas.microsoft.com/office/2006/metadata/properties" xmlns:ns2="b3e7612e-fdb2-4974-b106-74dc7088542d" xmlns:ns3="16822fe8-4949-411e-b509-0583e0da6ec6" targetNamespace="http://schemas.microsoft.com/office/2006/metadata/properties" ma:root="true" ma:fieldsID="b031bb905399b1b75517dac07ffd7c20" ns2:_="" ns3:_="">
    <xsd:import namespace="b3e7612e-fdb2-4974-b106-74dc7088542d"/>
    <xsd:import namespace="16822fe8-4949-411e-b509-0583e0da6ec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7612e-fdb2-4974-b106-74dc708854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822fe8-4949-411e-b509-0583e0da6ec6"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EDF40A-C432-41BD-9360-5BDA75CC15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7612e-fdb2-4974-b106-74dc7088542d"/>
    <ds:schemaRef ds:uri="16822fe8-4949-411e-b509-0583e0da6e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1CAEE4-FACD-4E29-9FA2-1415ACCF9B2B}">
  <ds:schemaRefs>
    <ds:schemaRef ds:uri="http://schemas.microsoft.com/sharepoint/v3/contenttype/forms"/>
  </ds:schemaRefs>
</ds:datastoreItem>
</file>

<file path=customXml/itemProps3.xml><?xml version="1.0" encoding="utf-8"?>
<ds:datastoreItem xmlns:ds="http://schemas.openxmlformats.org/officeDocument/2006/customXml" ds:itemID="{7C3E776E-B10B-4ADA-92E8-25AFDF00BE65}">
  <ds:schemaRef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http://purl.org/dc/elements/1.1/"/>
    <ds:schemaRef ds:uri="16822fe8-4949-411e-b509-0583e0da6ec6"/>
    <ds:schemaRef ds:uri="b3e7612e-fdb2-4974-b106-74dc7088542d"/>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79</TotalTime>
  <Words>2217</Words>
  <Application>Microsoft Macintosh PowerPoint</Application>
  <PresentationFormat>Widescreen</PresentationFormat>
  <Paragraphs>351</Paragraphs>
  <Slides>38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Montserrat</vt:lpstr>
      <vt:lpstr>Montserrat Light</vt:lpstr>
      <vt:lpstr>Office Theme</vt:lpstr>
      <vt:lpstr>Work Experience Presentation</vt:lpstr>
      <vt:lpstr>Agenda</vt:lpstr>
      <vt:lpstr>Where we started</vt:lpstr>
      <vt:lpstr>Where are now</vt:lpstr>
      <vt:lpstr>Challenging bits</vt:lpstr>
      <vt:lpstr>Fun bits</vt:lpstr>
      <vt:lpstr>If we had more time…</vt:lpstr>
      <vt:lpstr>We’ve learnt…</vt:lpstr>
      <vt:lpstr>Our plea</vt:lpstr>
      <vt:lpstr>THANK YOU</vt:lpstr>
      <vt:lpstr>PowerPoint Presentation</vt:lpstr>
      <vt:lpstr>Click on the links below for brand guidelines and imagery</vt:lpstr>
      <vt:lpstr>Presentation title runs here</vt:lpstr>
      <vt:lpstr>Slide title runs here</vt:lpstr>
      <vt:lpstr>Slide title runs here</vt:lpstr>
      <vt:lpstr>Agenda</vt:lpstr>
      <vt:lpstr>Agenda</vt:lpstr>
      <vt:lpstr>Slide title runs here</vt:lpstr>
      <vt:lpstr>Slide title runs here</vt:lpstr>
      <vt:lpstr>Slide title runs here</vt:lpstr>
      <vt:lpstr>Slide title runs here</vt:lpstr>
      <vt:lpstr>Slide title runs here</vt:lpstr>
      <vt:lpstr>Slide title runs here</vt:lpstr>
      <vt:lpstr>Title runs here</vt:lpstr>
      <vt:lpstr>Title runs here</vt:lpstr>
      <vt:lpstr>The team</vt:lpstr>
      <vt:lpstr>The team</vt:lpstr>
      <vt:lpstr>Slide title runs here </vt:lpstr>
      <vt:lpstr>Slide title runs here </vt:lpstr>
      <vt:lpstr>Slide title runs here </vt:lpstr>
      <vt:lpstr>Slide title runs here </vt:lpstr>
      <vt:lpstr>Section break title runs here</vt:lpstr>
      <vt:lpstr>Section break title runs here</vt:lpstr>
      <vt:lpstr>Section break title runs here</vt:lpstr>
      <vt:lpstr>Section break title runs here</vt:lpstr>
      <vt:lpstr>Section break title runs here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Experience Presentation</dc:title>
  <dc:creator>Ricky Kawagishi</dc:creator>
  <cp:lastModifiedBy>Ricky Kawagishi</cp:lastModifiedBy>
  <cp:revision>13</cp:revision>
  <dcterms:created xsi:type="dcterms:W3CDTF">2024-02-15T17:20:33Z</dcterms:created>
  <dcterms:modified xsi:type="dcterms:W3CDTF">2024-02-16T14:44:02Z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0x010100C41CF2333F1C904B80A4811D68B50097</vt:lpwstr>
  </property>
</Properties>
</file>